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handoutMasterIdLst>
    <p:handoutMasterId r:id="rId15"/>
  </p:handoutMasterIdLst>
  <p:sldIdLst>
    <p:sldId id="263" r:id="rId5"/>
    <p:sldId id="388" r:id="rId6"/>
    <p:sldId id="381" r:id="rId7"/>
    <p:sldId id="382" r:id="rId8"/>
    <p:sldId id="383" r:id="rId9"/>
    <p:sldId id="384" r:id="rId10"/>
    <p:sldId id="385" r:id="rId11"/>
    <p:sldId id="386" r:id="rId12"/>
    <p:sldId id="38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4B4B"/>
    <a:srgbClr val="EE3E80"/>
    <a:srgbClr val="EBEA64"/>
    <a:srgbClr val="2197A9"/>
    <a:srgbClr val="754A7E"/>
    <a:srgbClr val="ABC178"/>
    <a:srgbClr val="705550"/>
    <a:srgbClr val="579584"/>
    <a:srgbClr val="B9E1E2"/>
    <a:srgbClr val="A7A9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68394" autoAdjust="0"/>
  </p:normalViewPr>
  <p:slideViewPr>
    <p:cSldViewPr snapToGrid="0" showGuides="1">
      <p:cViewPr varScale="1">
        <p:scale>
          <a:sx n="58" d="100"/>
          <a:sy n="58" d="100"/>
        </p:scale>
        <p:origin x="898" y="58"/>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8" d="100"/>
          <a:sy n="118" d="100"/>
        </p:scale>
        <p:origin x="340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093724-D52B-431F-A655-40422BC4E78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53A6E0E-4E75-413A-B8F2-98C797962533}">
      <dgm:prSet/>
      <dgm:spPr/>
      <dgm:t>
        <a:bodyPr/>
        <a:lstStyle/>
        <a:p>
          <a:r>
            <a:rPr lang="en-US" dirty="0"/>
            <a:t>Motivation</a:t>
          </a:r>
          <a:endParaRPr lang="en-001" dirty="0"/>
        </a:p>
      </dgm:t>
    </dgm:pt>
    <dgm:pt modelId="{BAFF636F-AF93-4C48-B9C6-12BECD903D39}" type="parTrans" cxnId="{5518C7BD-5B23-4D36-86E2-1AB1FB3D6D0A}">
      <dgm:prSet/>
      <dgm:spPr/>
      <dgm:t>
        <a:bodyPr/>
        <a:lstStyle/>
        <a:p>
          <a:endParaRPr lang="en-001"/>
        </a:p>
      </dgm:t>
    </dgm:pt>
    <dgm:pt modelId="{229509AF-C9A6-429B-BE07-FBB7A448C77B}" type="sibTrans" cxnId="{5518C7BD-5B23-4D36-86E2-1AB1FB3D6D0A}">
      <dgm:prSet/>
      <dgm:spPr/>
      <dgm:t>
        <a:bodyPr/>
        <a:lstStyle/>
        <a:p>
          <a:endParaRPr lang="en-001"/>
        </a:p>
      </dgm:t>
    </dgm:pt>
    <dgm:pt modelId="{7A765244-4CD9-4130-8F4B-749807EB782F}">
      <dgm:prSet/>
      <dgm:spPr/>
      <dgm:t>
        <a:bodyPr/>
        <a:lstStyle/>
        <a:p>
          <a:r>
            <a:rPr lang="en-US" dirty="0"/>
            <a:t>VS Code </a:t>
          </a:r>
          <a:r>
            <a:rPr lang="en-US" dirty="0" err="1"/>
            <a:t>Extenstion</a:t>
          </a:r>
          <a:r>
            <a:rPr lang="en-US" dirty="0"/>
            <a:t> API</a:t>
          </a:r>
          <a:endParaRPr lang="en-001" dirty="0"/>
        </a:p>
      </dgm:t>
    </dgm:pt>
    <dgm:pt modelId="{56A102D6-8C7C-4025-B5C0-4E83F75968F7}" type="parTrans" cxnId="{9C9910F2-A260-4933-B290-0E90ACC23618}">
      <dgm:prSet/>
      <dgm:spPr/>
      <dgm:t>
        <a:bodyPr/>
        <a:lstStyle/>
        <a:p>
          <a:endParaRPr lang="en-001"/>
        </a:p>
      </dgm:t>
    </dgm:pt>
    <dgm:pt modelId="{89A7F596-A816-4F3E-B470-D179DBE6B687}" type="sibTrans" cxnId="{9C9910F2-A260-4933-B290-0E90ACC23618}">
      <dgm:prSet/>
      <dgm:spPr/>
      <dgm:t>
        <a:bodyPr/>
        <a:lstStyle/>
        <a:p>
          <a:endParaRPr lang="en-001"/>
        </a:p>
      </dgm:t>
    </dgm:pt>
    <dgm:pt modelId="{F5955374-58A5-477E-8700-FB118336AD50}">
      <dgm:prSet/>
      <dgm:spPr/>
      <dgm:t>
        <a:bodyPr/>
        <a:lstStyle/>
        <a:p>
          <a:r>
            <a:rPr lang="en-US" dirty="0"/>
            <a:t>Gemini API</a:t>
          </a:r>
          <a:endParaRPr lang="en-001" dirty="0"/>
        </a:p>
      </dgm:t>
    </dgm:pt>
    <dgm:pt modelId="{823B80FC-418D-4CFF-9EFF-4186BC44B4DE}" type="parTrans" cxnId="{A56C5B3D-0478-4929-85AE-7B28E38F03F2}">
      <dgm:prSet/>
      <dgm:spPr/>
      <dgm:t>
        <a:bodyPr/>
        <a:lstStyle/>
        <a:p>
          <a:endParaRPr lang="en-001"/>
        </a:p>
      </dgm:t>
    </dgm:pt>
    <dgm:pt modelId="{22FF0E3F-B870-402C-A5FF-A5EFEC6F1A67}" type="sibTrans" cxnId="{A56C5B3D-0478-4929-85AE-7B28E38F03F2}">
      <dgm:prSet/>
      <dgm:spPr/>
      <dgm:t>
        <a:bodyPr/>
        <a:lstStyle/>
        <a:p>
          <a:endParaRPr lang="en-001"/>
        </a:p>
      </dgm:t>
    </dgm:pt>
    <dgm:pt modelId="{BD489714-310B-41C7-A586-8A4DCAF6161E}">
      <dgm:prSet/>
      <dgm:spPr/>
      <dgm:t>
        <a:bodyPr/>
        <a:lstStyle/>
        <a:p>
          <a:r>
            <a:rPr lang="en-US" dirty="0"/>
            <a:t>Development</a:t>
          </a:r>
          <a:endParaRPr lang="en-001" dirty="0"/>
        </a:p>
      </dgm:t>
    </dgm:pt>
    <dgm:pt modelId="{6380FB06-AB0B-4502-82F7-2C0181F8FFD1}" type="parTrans" cxnId="{72E9B43A-8B86-4C32-9399-1C8F21F624E5}">
      <dgm:prSet/>
      <dgm:spPr/>
      <dgm:t>
        <a:bodyPr/>
        <a:lstStyle/>
        <a:p>
          <a:endParaRPr lang="en-001"/>
        </a:p>
      </dgm:t>
    </dgm:pt>
    <dgm:pt modelId="{8B8BD4D1-0023-4933-B4BE-F4B7EF1E6F00}" type="sibTrans" cxnId="{72E9B43A-8B86-4C32-9399-1C8F21F624E5}">
      <dgm:prSet/>
      <dgm:spPr/>
      <dgm:t>
        <a:bodyPr/>
        <a:lstStyle/>
        <a:p>
          <a:endParaRPr lang="en-001"/>
        </a:p>
      </dgm:t>
    </dgm:pt>
    <dgm:pt modelId="{24FF7476-EBC1-45EE-9B6E-60F96B4828BC}">
      <dgm:prSet/>
      <dgm:spPr/>
      <dgm:t>
        <a:bodyPr/>
        <a:lstStyle/>
        <a:p>
          <a:r>
            <a:rPr lang="en-US" dirty="0"/>
            <a:t>Demonstration</a:t>
          </a:r>
          <a:endParaRPr lang="en-001" dirty="0"/>
        </a:p>
      </dgm:t>
    </dgm:pt>
    <dgm:pt modelId="{0740618B-C41F-40AB-B577-33E1BA837DFE}" type="parTrans" cxnId="{4A77EA78-4236-40B0-A550-BB941F445126}">
      <dgm:prSet/>
      <dgm:spPr/>
      <dgm:t>
        <a:bodyPr/>
        <a:lstStyle/>
        <a:p>
          <a:endParaRPr lang="en-001"/>
        </a:p>
      </dgm:t>
    </dgm:pt>
    <dgm:pt modelId="{10327983-4CE3-46F5-B003-562714FE3AA3}" type="sibTrans" cxnId="{4A77EA78-4236-40B0-A550-BB941F445126}">
      <dgm:prSet/>
      <dgm:spPr/>
      <dgm:t>
        <a:bodyPr/>
        <a:lstStyle/>
        <a:p>
          <a:endParaRPr lang="en-001"/>
        </a:p>
      </dgm:t>
    </dgm:pt>
    <dgm:pt modelId="{0DF79DC5-9CEE-40D3-839C-1F981C9A82E7}">
      <dgm:prSet/>
      <dgm:spPr/>
      <dgm:t>
        <a:bodyPr/>
        <a:lstStyle/>
        <a:p>
          <a:r>
            <a:rPr lang="en-US" dirty="0"/>
            <a:t>Outline</a:t>
          </a:r>
          <a:endParaRPr lang="en-001" dirty="0"/>
        </a:p>
      </dgm:t>
    </dgm:pt>
    <dgm:pt modelId="{B14A4048-7AC9-4B43-9137-9D87AFD71269}" type="parTrans" cxnId="{75CAE78B-6944-4905-86D5-7E94FFB0D315}">
      <dgm:prSet/>
      <dgm:spPr/>
      <dgm:t>
        <a:bodyPr/>
        <a:lstStyle/>
        <a:p>
          <a:endParaRPr lang="en-001"/>
        </a:p>
      </dgm:t>
    </dgm:pt>
    <dgm:pt modelId="{A8CB3F40-A6A4-4958-A255-7FD6679FDFEE}" type="sibTrans" cxnId="{75CAE78B-6944-4905-86D5-7E94FFB0D315}">
      <dgm:prSet/>
      <dgm:spPr/>
      <dgm:t>
        <a:bodyPr/>
        <a:lstStyle/>
        <a:p>
          <a:endParaRPr lang="en-001"/>
        </a:p>
      </dgm:t>
    </dgm:pt>
    <dgm:pt modelId="{A3DFD0DE-AA65-482A-AAB5-416000DB25CB}">
      <dgm:prSet/>
      <dgm:spPr/>
      <dgm:t>
        <a:bodyPr/>
        <a:lstStyle/>
        <a:p>
          <a:r>
            <a:rPr lang="en-US" dirty="0"/>
            <a:t>Questions</a:t>
          </a:r>
          <a:endParaRPr lang="en-001" dirty="0"/>
        </a:p>
      </dgm:t>
    </dgm:pt>
    <dgm:pt modelId="{1B340C3C-21B9-4D59-8512-40820AA4B0A6}" type="parTrans" cxnId="{5C3D181F-06FE-4181-93FF-A0783222783A}">
      <dgm:prSet/>
      <dgm:spPr/>
      <dgm:t>
        <a:bodyPr/>
        <a:lstStyle/>
        <a:p>
          <a:endParaRPr lang="en-001"/>
        </a:p>
      </dgm:t>
    </dgm:pt>
    <dgm:pt modelId="{05018527-9C55-4742-B790-642D865A8CA1}" type="sibTrans" cxnId="{5C3D181F-06FE-4181-93FF-A0783222783A}">
      <dgm:prSet/>
      <dgm:spPr/>
      <dgm:t>
        <a:bodyPr/>
        <a:lstStyle/>
        <a:p>
          <a:endParaRPr lang="en-001"/>
        </a:p>
      </dgm:t>
    </dgm:pt>
    <dgm:pt modelId="{A52CE5DA-837F-4E06-8AD2-25BE70FF775B}" type="pres">
      <dgm:prSet presAssocID="{23093724-D52B-431F-A655-40422BC4E782}" presName="vert0" presStyleCnt="0">
        <dgm:presLayoutVars>
          <dgm:dir/>
          <dgm:animOne val="branch"/>
          <dgm:animLvl val="lvl"/>
        </dgm:presLayoutVars>
      </dgm:prSet>
      <dgm:spPr/>
    </dgm:pt>
    <dgm:pt modelId="{77F2DCF2-2C0F-4D6A-A461-C4DCB01A64A3}" type="pres">
      <dgm:prSet presAssocID="{0DF79DC5-9CEE-40D3-839C-1F981C9A82E7}" presName="thickLine" presStyleLbl="alignNode1" presStyleIdx="0" presStyleCnt="7"/>
      <dgm:spPr/>
    </dgm:pt>
    <dgm:pt modelId="{7CF31791-BEBF-4141-8C18-0291D10EF3CE}" type="pres">
      <dgm:prSet presAssocID="{0DF79DC5-9CEE-40D3-839C-1F981C9A82E7}" presName="horz1" presStyleCnt="0"/>
      <dgm:spPr/>
    </dgm:pt>
    <dgm:pt modelId="{829A5713-AF12-4964-A3D1-452ECEEBAD57}" type="pres">
      <dgm:prSet presAssocID="{0DF79DC5-9CEE-40D3-839C-1F981C9A82E7}" presName="tx1" presStyleLbl="revTx" presStyleIdx="0" presStyleCnt="7"/>
      <dgm:spPr/>
    </dgm:pt>
    <dgm:pt modelId="{4606FBC5-197B-4129-A272-D5960E260A02}" type="pres">
      <dgm:prSet presAssocID="{0DF79DC5-9CEE-40D3-839C-1F981C9A82E7}" presName="vert1" presStyleCnt="0"/>
      <dgm:spPr/>
    </dgm:pt>
    <dgm:pt modelId="{A50BB032-6CED-4B3A-AE7B-F2926A7A456B}" type="pres">
      <dgm:prSet presAssocID="{E53A6E0E-4E75-413A-B8F2-98C797962533}" presName="thickLine" presStyleLbl="alignNode1" presStyleIdx="1" presStyleCnt="7"/>
      <dgm:spPr/>
    </dgm:pt>
    <dgm:pt modelId="{DC6AB400-210E-424E-BC9D-D1F595ADB91B}" type="pres">
      <dgm:prSet presAssocID="{E53A6E0E-4E75-413A-B8F2-98C797962533}" presName="horz1" presStyleCnt="0"/>
      <dgm:spPr/>
    </dgm:pt>
    <dgm:pt modelId="{FB60D35E-FD4F-404D-8160-27F3AD1184FF}" type="pres">
      <dgm:prSet presAssocID="{E53A6E0E-4E75-413A-B8F2-98C797962533}" presName="tx1" presStyleLbl="revTx" presStyleIdx="1" presStyleCnt="7"/>
      <dgm:spPr/>
    </dgm:pt>
    <dgm:pt modelId="{B72D6714-7C14-40CA-A0B9-EE71055FF5F2}" type="pres">
      <dgm:prSet presAssocID="{E53A6E0E-4E75-413A-B8F2-98C797962533}" presName="vert1" presStyleCnt="0"/>
      <dgm:spPr/>
    </dgm:pt>
    <dgm:pt modelId="{FBEC4AA3-D2F8-4DC8-BC41-235FE13A6657}" type="pres">
      <dgm:prSet presAssocID="{7A765244-4CD9-4130-8F4B-749807EB782F}" presName="thickLine" presStyleLbl="alignNode1" presStyleIdx="2" presStyleCnt="7"/>
      <dgm:spPr/>
    </dgm:pt>
    <dgm:pt modelId="{92361C63-44A4-45B4-81EE-1A10EE16E963}" type="pres">
      <dgm:prSet presAssocID="{7A765244-4CD9-4130-8F4B-749807EB782F}" presName="horz1" presStyleCnt="0"/>
      <dgm:spPr/>
    </dgm:pt>
    <dgm:pt modelId="{03CE4031-3840-4B4B-8561-18D44BC8F7D1}" type="pres">
      <dgm:prSet presAssocID="{7A765244-4CD9-4130-8F4B-749807EB782F}" presName="tx1" presStyleLbl="revTx" presStyleIdx="2" presStyleCnt="7"/>
      <dgm:spPr/>
    </dgm:pt>
    <dgm:pt modelId="{A64BA8F0-6670-47A5-BDB5-010FBCB511CE}" type="pres">
      <dgm:prSet presAssocID="{7A765244-4CD9-4130-8F4B-749807EB782F}" presName="vert1" presStyleCnt="0"/>
      <dgm:spPr/>
    </dgm:pt>
    <dgm:pt modelId="{28C179EC-F637-4BA1-AB81-E1B00FDA7E35}" type="pres">
      <dgm:prSet presAssocID="{F5955374-58A5-477E-8700-FB118336AD50}" presName="thickLine" presStyleLbl="alignNode1" presStyleIdx="3" presStyleCnt="7"/>
      <dgm:spPr/>
    </dgm:pt>
    <dgm:pt modelId="{FBC325C8-E4E9-4B61-BA3F-EFFE398AD57C}" type="pres">
      <dgm:prSet presAssocID="{F5955374-58A5-477E-8700-FB118336AD50}" presName="horz1" presStyleCnt="0"/>
      <dgm:spPr/>
    </dgm:pt>
    <dgm:pt modelId="{B9E2704B-A990-44C2-B0C3-58075A1DE594}" type="pres">
      <dgm:prSet presAssocID="{F5955374-58A5-477E-8700-FB118336AD50}" presName="tx1" presStyleLbl="revTx" presStyleIdx="3" presStyleCnt="7"/>
      <dgm:spPr/>
    </dgm:pt>
    <dgm:pt modelId="{F1E80E58-E006-4161-AF22-C034CAC60583}" type="pres">
      <dgm:prSet presAssocID="{F5955374-58A5-477E-8700-FB118336AD50}" presName="vert1" presStyleCnt="0"/>
      <dgm:spPr/>
    </dgm:pt>
    <dgm:pt modelId="{45FFB2E3-F6A1-4CB0-9664-110E8E206E15}" type="pres">
      <dgm:prSet presAssocID="{BD489714-310B-41C7-A586-8A4DCAF6161E}" presName="thickLine" presStyleLbl="alignNode1" presStyleIdx="4" presStyleCnt="7"/>
      <dgm:spPr/>
    </dgm:pt>
    <dgm:pt modelId="{FE474903-3535-4879-AB49-DB98BF10D536}" type="pres">
      <dgm:prSet presAssocID="{BD489714-310B-41C7-A586-8A4DCAF6161E}" presName="horz1" presStyleCnt="0"/>
      <dgm:spPr/>
    </dgm:pt>
    <dgm:pt modelId="{12B309D6-7A0A-4BEC-8B7A-61FB7354A4A2}" type="pres">
      <dgm:prSet presAssocID="{BD489714-310B-41C7-A586-8A4DCAF6161E}" presName="tx1" presStyleLbl="revTx" presStyleIdx="4" presStyleCnt="7"/>
      <dgm:spPr/>
    </dgm:pt>
    <dgm:pt modelId="{CDE55C72-E4DE-4F6E-99D5-726B8E274511}" type="pres">
      <dgm:prSet presAssocID="{BD489714-310B-41C7-A586-8A4DCAF6161E}" presName="vert1" presStyleCnt="0"/>
      <dgm:spPr/>
    </dgm:pt>
    <dgm:pt modelId="{CD0206F5-3345-4745-AB43-3D9BC10049C2}" type="pres">
      <dgm:prSet presAssocID="{24FF7476-EBC1-45EE-9B6E-60F96B4828BC}" presName="thickLine" presStyleLbl="alignNode1" presStyleIdx="5" presStyleCnt="7"/>
      <dgm:spPr/>
    </dgm:pt>
    <dgm:pt modelId="{3FBC7DDC-F824-414F-AD58-DD78D0D16A54}" type="pres">
      <dgm:prSet presAssocID="{24FF7476-EBC1-45EE-9B6E-60F96B4828BC}" presName="horz1" presStyleCnt="0"/>
      <dgm:spPr/>
    </dgm:pt>
    <dgm:pt modelId="{BAC19C5B-156D-4BEC-9CB9-5BDB1AB87D96}" type="pres">
      <dgm:prSet presAssocID="{24FF7476-EBC1-45EE-9B6E-60F96B4828BC}" presName="tx1" presStyleLbl="revTx" presStyleIdx="5" presStyleCnt="7"/>
      <dgm:spPr/>
    </dgm:pt>
    <dgm:pt modelId="{CEC709DC-BA67-4B42-92A0-E13B7F9DD9E0}" type="pres">
      <dgm:prSet presAssocID="{24FF7476-EBC1-45EE-9B6E-60F96B4828BC}" presName="vert1" presStyleCnt="0"/>
      <dgm:spPr/>
    </dgm:pt>
    <dgm:pt modelId="{51165477-A400-4E4F-ADEA-89F296F0AAF6}" type="pres">
      <dgm:prSet presAssocID="{A3DFD0DE-AA65-482A-AAB5-416000DB25CB}" presName="thickLine" presStyleLbl="alignNode1" presStyleIdx="6" presStyleCnt="7"/>
      <dgm:spPr/>
    </dgm:pt>
    <dgm:pt modelId="{A855616C-5044-4CFF-8B0B-B9681F73F6F8}" type="pres">
      <dgm:prSet presAssocID="{A3DFD0DE-AA65-482A-AAB5-416000DB25CB}" presName="horz1" presStyleCnt="0"/>
      <dgm:spPr/>
    </dgm:pt>
    <dgm:pt modelId="{2BBEB803-E061-4B66-87FD-A07C59DD1D8B}" type="pres">
      <dgm:prSet presAssocID="{A3DFD0DE-AA65-482A-AAB5-416000DB25CB}" presName="tx1" presStyleLbl="revTx" presStyleIdx="6" presStyleCnt="7"/>
      <dgm:spPr/>
    </dgm:pt>
    <dgm:pt modelId="{436FDC53-10CF-4957-9175-D02EB0D19AAB}" type="pres">
      <dgm:prSet presAssocID="{A3DFD0DE-AA65-482A-AAB5-416000DB25CB}" presName="vert1" presStyleCnt="0"/>
      <dgm:spPr/>
    </dgm:pt>
  </dgm:ptLst>
  <dgm:cxnLst>
    <dgm:cxn modelId="{8610EE0A-279D-462B-B1D2-D5D79D207B45}" type="presOf" srcId="{7A765244-4CD9-4130-8F4B-749807EB782F}" destId="{03CE4031-3840-4B4B-8561-18D44BC8F7D1}" srcOrd="0" destOrd="0" presId="urn:microsoft.com/office/officeart/2008/layout/LinedList"/>
    <dgm:cxn modelId="{5C3D181F-06FE-4181-93FF-A0783222783A}" srcId="{23093724-D52B-431F-A655-40422BC4E782}" destId="{A3DFD0DE-AA65-482A-AAB5-416000DB25CB}" srcOrd="6" destOrd="0" parTransId="{1B340C3C-21B9-4D59-8512-40820AA4B0A6}" sibTransId="{05018527-9C55-4742-B790-642D865A8CA1}"/>
    <dgm:cxn modelId="{EEFEAE33-886D-4AEE-9167-9B38D768B9A7}" type="presOf" srcId="{F5955374-58A5-477E-8700-FB118336AD50}" destId="{B9E2704B-A990-44C2-B0C3-58075A1DE594}" srcOrd="0" destOrd="0" presId="urn:microsoft.com/office/officeart/2008/layout/LinedList"/>
    <dgm:cxn modelId="{67EC003A-553A-4DAE-9087-C4885C1425D6}" type="presOf" srcId="{0DF79DC5-9CEE-40D3-839C-1F981C9A82E7}" destId="{829A5713-AF12-4964-A3D1-452ECEEBAD57}" srcOrd="0" destOrd="0" presId="urn:microsoft.com/office/officeart/2008/layout/LinedList"/>
    <dgm:cxn modelId="{72E9B43A-8B86-4C32-9399-1C8F21F624E5}" srcId="{23093724-D52B-431F-A655-40422BC4E782}" destId="{BD489714-310B-41C7-A586-8A4DCAF6161E}" srcOrd="4" destOrd="0" parTransId="{6380FB06-AB0B-4502-82F7-2C0181F8FFD1}" sibTransId="{8B8BD4D1-0023-4933-B4BE-F4B7EF1E6F00}"/>
    <dgm:cxn modelId="{A56C5B3D-0478-4929-85AE-7B28E38F03F2}" srcId="{23093724-D52B-431F-A655-40422BC4E782}" destId="{F5955374-58A5-477E-8700-FB118336AD50}" srcOrd="3" destOrd="0" parTransId="{823B80FC-418D-4CFF-9EFF-4186BC44B4DE}" sibTransId="{22FF0E3F-B870-402C-A5FF-A5EFEC6F1A67}"/>
    <dgm:cxn modelId="{6D9E0D62-26EF-4F6F-87D4-E1203FFB9C5D}" type="presOf" srcId="{A3DFD0DE-AA65-482A-AAB5-416000DB25CB}" destId="{2BBEB803-E061-4B66-87FD-A07C59DD1D8B}" srcOrd="0" destOrd="0" presId="urn:microsoft.com/office/officeart/2008/layout/LinedList"/>
    <dgm:cxn modelId="{4A77EA78-4236-40B0-A550-BB941F445126}" srcId="{23093724-D52B-431F-A655-40422BC4E782}" destId="{24FF7476-EBC1-45EE-9B6E-60F96B4828BC}" srcOrd="5" destOrd="0" parTransId="{0740618B-C41F-40AB-B577-33E1BA837DFE}" sibTransId="{10327983-4CE3-46F5-B003-562714FE3AA3}"/>
    <dgm:cxn modelId="{C3AB6D79-18B4-475A-B844-C5DFC0C188BC}" type="presOf" srcId="{24FF7476-EBC1-45EE-9B6E-60F96B4828BC}" destId="{BAC19C5B-156D-4BEC-9CB9-5BDB1AB87D96}" srcOrd="0" destOrd="0" presId="urn:microsoft.com/office/officeart/2008/layout/LinedList"/>
    <dgm:cxn modelId="{B260C98A-E19F-4BAF-9D15-09FE12370780}" type="presOf" srcId="{23093724-D52B-431F-A655-40422BC4E782}" destId="{A52CE5DA-837F-4E06-8AD2-25BE70FF775B}" srcOrd="0" destOrd="0" presId="urn:microsoft.com/office/officeart/2008/layout/LinedList"/>
    <dgm:cxn modelId="{75CAE78B-6944-4905-86D5-7E94FFB0D315}" srcId="{23093724-D52B-431F-A655-40422BC4E782}" destId="{0DF79DC5-9CEE-40D3-839C-1F981C9A82E7}" srcOrd="0" destOrd="0" parTransId="{B14A4048-7AC9-4B43-9137-9D87AFD71269}" sibTransId="{A8CB3F40-A6A4-4958-A255-7FD6679FDFEE}"/>
    <dgm:cxn modelId="{20F42AA0-A7F1-46B7-9D3F-EB86B7F2C0C1}" type="presOf" srcId="{E53A6E0E-4E75-413A-B8F2-98C797962533}" destId="{FB60D35E-FD4F-404D-8160-27F3AD1184FF}" srcOrd="0" destOrd="0" presId="urn:microsoft.com/office/officeart/2008/layout/LinedList"/>
    <dgm:cxn modelId="{66D279A6-BE21-4C1A-840E-339882822206}" type="presOf" srcId="{BD489714-310B-41C7-A586-8A4DCAF6161E}" destId="{12B309D6-7A0A-4BEC-8B7A-61FB7354A4A2}" srcOrd="0" destOrd="0" presId="urn:microsoft.com/office/officeart/2008/layout/LinedList"/>
    <dgm:cxn modelId="{5518C7BD-5B23-4D36-86E2-1AB1FB3D6D0A}" srcId="{23093724-D52B-431F-A655-40422BC4E782}" destId="{E53A6E0E-4E75-413A-B8F2-98C797962533}" srcOrd="1" destOrd="0" parTransId="{BAFF636F-AF93-4C48-B9C6-12BECD903D39}" sibTransId="{229509AF-C9A6-429B-BE07-FBB7A448C77B}"/>
    <dgm:cxn modelId="{9C9910F2-A260-4933-B290-0E90ACC23618}" srcId="{23093724-D52B-431F-A655-40422BC4E782}" destId="{7A765244-4CD9-4130-8F4B-749807EB782F}" srcOrd="2" destOrd="0" parTransId="{56A102D6-8C7C-4025-B5C0-4E83F75968F7}" sibTransId="{89A7F596-A816-4F3E-B470-D179DBE6B687}"/>
    <dgm:cxn modelId="{6B96912E-8880-49EE-8394-DACC3DC6D3BF}" type="presParOf" srcId="{A52CE5DA-837F-4E06-8AD2-25BE70FF775B}" destId="{77F2DCF2-2C0F-4D6A-A461-C4DCB01A64A3}" srcOrd="0" destOrd="0" presId="urn:microsoft.com/office/officeart/2008/layout/LinedList"/>
    <dgm:cxn modelId="{A041974F-03C1-490E-A431-784B4B175B22}" type="presParOf" srcId="{A52CE5DA-837F-4E06-8AD2-25BE70FF775B}" destId="{7CF31791-BEBF-4141-8C18-0291D10EF3CE}" srcOrd="1" destOrd="0" presId="urn:microsoft.com/office/officeart/2008/layout/LinedList"/>
    <dgm:cxn modelId="{B4C6CBE2-579A-451C-B4DE-ED749D844489}" type="presParOf" srcId="{7CF31791-BEBF-4141-8C18-0291D10EF3CE}" destId="{829A5713-AF12-4964-A3D1-452ECEEBAD57}" srcOrd="0" destOrd="0" presId="urn:microsoft.com/office/officeart/2008/layout/LinedList"/>
    <dgm:cxn modelId="{97DECECC-D407-46C8-A02B-2ED11FD32669}" type="presParOf" srcId="{7CF31791-BEBF-4141-8C18-0291D10EF3CE}" destId="{4606FBC5-197B-4129-A272-D5960E260A02}" srcOrd="1" destOrd="0" presId="urn:microsoft.com/office/officeart/2008/layout/LinedList"/>
    <dgm:cxn modelId="{A34BFA7E-96EB-4BB4-A627-BF4676718DFB}" type="presParOf" srcId="{A52CE5DA-837F-4E06-8AD2-25BE70FF775B}" destId="{A50BB032-6CED-4B3A-AE7B-F2926A7A456B}" srcOrd="2" destOrd="0" presId="urn:microsoft.com/office/officeart/2008/layout/LinedList"/>
    <dgm:cxn modelId="{190C6469-CE03-4EE5-B958-30F65295F68C}" type="presParOf" srcId="{A52CE5DA-837F-4E06-8AD2-25BE70FF775B}" destId="{DC6AB400-210E-424E-BC9D-D1F595ADB91B}" srcOrd="3" destOrd="0" presId="urn:microsoft.com/office/officeart/2008/layout/LinedList"/>
    <dgm:cxn modelId="{3DE1A88F-9561-4AF5-AA8A-F0B11B5F976A}" type="presParOf" srcId="{DC6AB400-210E-424E-BC9D-D1F595ADB91B}" destId="{FB60D35E-FD4F-404D-8160-27F3AD1184FF}" srcOrd="0" destOrd="0" presId="urn:microsoft.com/office/officeart/2008/layout/LinedList"/>
    <dgm:cxn modelId="{3F152544-12BB-4FCE-90C5-338CE260E06C}" type="presParOf" srcId="{DC6AB400-210E-424E-BC9D-D1F595ADB91B}" destId="{B72D6714-7C14-40CA-A0B9-EE71055FF5F2}" srcOrd="1" destOrd="0" presId="urn:microsoft.com/office/officeart/2008/layout/LinedList"/>
    <dgm:cxn modelId="{2A56D446-7A4E-43DB-9F69-EC83ADB20A5F}" type="presParOf" srcId="{A52CE5DA-837F-4E06-8AD2-25BE70FF775B}" destId="{FBEC4AA3-D2F8-4DC8-BC41-235FE13A6657}" srcOrd="4" destOrd="0" presId="urn:microsoft.com/office/officeart/2008/layout/LinedList"/>
    <dgm:cxn modelId="{20C50DB1-94E3-4604-BE0E-941145106811}" type="presParOf" srcId="{A52CE5DA-837F-4E06-8AD2-25BE70FF775B}" destId="{92361C63-44A4-45B4-81EE-1A10EE16E963}" srcOrd="5" destOrd="0" presId="urn:microsoft.com/office/officeart/2008/layout/LinedList"/>
    <dgm:cxn modelId="{40B83EAA-A987-4431-A07B-88AB653EA149}" type="presParOf" srcId="{92361C63-44A4-45B4-81EE-1A10EE16E963}" destId="{03CE4031-3840-4B4B-8561-18D44BC8F7D1}" srcOrd="0" destOrd="0" presId="urn:microsoft.com/office/officeart/2008/layout/LinedList"/>
    <dgm:cxn modelId="{FAA76D6A-2A9F-4DE8-9785-5E185D71B1FE}" type="presParOf" srcId="{92361C63-44A4-45B4-81EE-1A10EE16E963}" destId="{A64BA8F0-6670-47A5-BDB5-010FBCB511CE}" srcOrd="1" destOrd="0" presId="urn:microsoft.com/office/officeart/2008/layout/LinedList"/>
    <dgm:cxn modelId="{78715D7C-6AE5-4933-871D-F44068491E4A}" type="presParOf" srcId="{A52CE5DA-837F-4E06-8AD2-25BE70FF775B}" destId="{28C179EC-F637-4BA1-AB81-E1B00FDA7E35}" srcOrd="6" destOrd="0" presId="urn:microsoft.com/office/officeart/2008/layout/LinedList"/>
    <dgm:cxn modelId="{B377704C-5E93-4B12-9DC9-6BC684FD1944}" type="presParOf" srcId="{A52CE5DA-837F-4E06-8AD2-25BE70FF775B}" destId="{FBC325C8-E4E9-4B61-BA3F-EFFE398AD57C}" srcOrd="7" destOrd="0" presId="urn:microsoft.com/office/officeart/2008/layout/LinedList"/>
    <dgm:cxn modelId="{57767EDC-164C-45AB-B196-9FD31EDF95E4}" type="presParOf" srcId="{FBC325C8-E4E9-4B61-BA3F-EFFE398AD57C}" destId="{B9E2704B-A990-44C2-B0C3-58075A1DE594}" srcOrd="0" destOrd="0" presId="urn:microsoft.com/office/officeart/2008/layout/LinedList"/>
    <dgm:cxn modelId="{5FC0E7A4-7B36-42D5-A085-5C069384F089}" type="presParOf" srcId="{FBC325C8-E4E9-4B61-BA3F-EFFE398AD57C}" destId="{F1E80E58-E006-4161-AF22-C034CAC60583}" srcOrd="1" destOrd="0" presId="urn:microsoft.com/office/officeart/2008/layout/LinedList"/>
    <dgm:cxn modelId="{C0E00DDF-E357-4020-8D84-89A5F3009E66}" type="presParOf" srcId="{A52CE5DA-837F-4E06-8AD2-25BE70FF775B}" destId="{45FFB2E3-F6A1-4CB0-9664-110E8E206E15}" srcOrd="8" destOrd="0" presId="urn:microsoft.com/office/officeart/2008/layout/LinedList"/>
    <dgm:cxn modelId="{E181D6CF-A970-43E0-BEAC-4DF38559A214}" type="presParOf" srcId="{A52CE5DA-837F-4E06-8AD2-25BE70FF775B}" destId="{FE474903-3535-4879-AB49-DB98BF10D536}" srcOrd="9" destOrd="0" presId="urn:microsoft.com/office/officeart/2008/layout/LinedList"/>
    <dgm:cxn modelId="{06EC0482-3378-41E1-BFF3-85012089C941}" type="presParOf" srcId="{FE474903-3535-4879-AB49-DB98BF10D536}" destId="{12B309D6-7A0A-4BEC-8B7A-61FB7354A4A2}" srcOrd="0" destOrd="0" presId="urn:microsoft.com/office/officeart/2008/layout/LinedList"/>
    <dgm:cxn modelId="{24739D6E-006A-4898-8C81-28688D4313C5}" type="presParOf" srcId="{FE474903-3535-4879-AB49-DB98BF10D536}" destId="{CDE55C72-E4DE-4F6E-99D5-726B8E274511}" srcOrd="1" destOrd="0" presId="urn:microsoft.com/office/officeart/2008/layout/LinedList"/>
    <dgm:cxn modelId="{80EEFF7A-9926-4F5C-A2EC-E7C479B3C91B}" type="presParOf" srcId="{A52CE5DA-837F-4E06-8AD2-25BE70FF775B}" destId="{CD0206F5-3345-4745-AB43-3D9BC10049C2}" srcOrd="10" destOrd="0" presId="urn:microsoft.com/office/officeart/2008/layout/LinedList"/>
    <dgm:cxn modelId="{6E6C6D0B-9022-4B2A-B467-FFF623C6854B}" type="presParOf" srcId="{A52CE5DA-837F-4E06-8AD2-25BE70FF775B}" destId="{3FBC7DDC-F824-414F-AD58-DD78D0D16A54}" srcOrd="11" destOrd="0" presId="urn:microsoft.com/office/officeart/2008/layout/LinedList"/>
    <dgm:cxn modelId="{A4647DCB-DF31-4C65-A58F-2B770F57026D}" type="presParOf" srcId="{3FBC7DDC-F824-414F-AD58-DD78D0D16A54}" destId="{BAC19C5B-156D-4BEC-9CB9-5BDB1AB87D96}" srcOrd="0" destOrd="0" presId="urn:microsoft.com/office/officeart/2008/layout/LinedList"/>
    <dgm:cxn modelId="{F0CD53D4-EB8B-437B-91C2-8C00FCDA79BD}" type="presParOf" srcId="{3FBC7DDC-F824-414F-AD58-DD78D0D16A54}" destId="{CEC709DC-BA67-4B42-92A0-E13B7F9DD9E0}" srcOrd="1" destOrd="0" presId="urn:microsoft.com/office/officeart/2008/layout/LinedList"/>
    <dgm:cxn modelId="{F59519D3-4EF2-43D3-B57B-9A33224734C9}" type="presParOf" srcId="{A52CE5DA-837F-4E06-8AD2-25BE70FF775B}" destId="{51165477-A400-4E4F-ADEA-89F296F0AAF6}" srcOrd="12" destOrd="0" presId="urn:microsoft.com/office/officeart/2008/layout/LinedList"/>
    <dgm:cxn modelId="{846A7EFC-8875-493B-93CE-DCB2261B1B9D}" type="presParOf" srcId="{A52CE5DA-837F-4E06-8AD2-25BE70FF775B}" destId="{A855616C-5044-4CFF-8B0B-B9681F73F6F8}" srcOrd="13" destOrd="0" presId="urn:microsoft.com/office/officeart/2008/layout/LinedList"/>
    <dgm:cxn modelId="{3B6CE44A-B554-41F9-9895-4774E35BD8DC}" type="presParOf" srcId="{A855616C-5044-4CFF-8B0B-B9681F73F6F8}" destId="{2BBEB803-E061-4B66-87FD-A07C59DD1D8B}" srcOrd="0" destOrd="0" presId="urn:microsoft.com/office/officeart/2008/layout/LinedList"/>
    <dgm:cxn modelId="{379E3226-DDB5-4328-A1C2-29653D3B1C44}" type="presParOf" srcId="{A855616C-5044-4CFF-8B0B-B9681F73F6F8}" destId="{436FDC53-10CF-4957-9175-D02EB0D19AA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F2DCF2-2C0F-4D6A-A461-C4DCB01A64A3}">
      <dsp:nvSpPr>
        <dsp:cNvPr id="0" name=""/>
        <dsp:cNvSpPr/>
      </dsp:nvSpPr>
      <dsp:spPr>
        <a:xfrm>
          <a:off x="0" y="681"/>
          <a:ext cx="69064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A5713-AF12-4964-A3D1-452ECEEBAD57}">
      <dsp:nvSpPr>
        <dsp:cNvPr id="0" name=""/>
        <dsp:cNvSpPr/>
      </dsp:nvSpPr>
      <dsp:spPr>
        <a:xfrm>
          <a:off x="0" y="681"/>
          <a:ext cx="6906491" cy="79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Outline</a:t>
          </a:r>
          <a:endParaRPr lang="en-001" sz="3700" kern="1200" dirty="0"/>
        </a:p>
      </dsp:txBody>
      <dsp:txXfrm>
        <a:off x="0" y="681"/>
        <a:ext cx="6906491" cy="797750"/>
      </dsp:txXfrm>
    </dsp:sp>
    <dsp:sp modelId="{A50BB032-6CED-4B3A-AE7B-F2926A7A456B}">
      <dsp:nvSpPr>
        <dsp:cNvPr id="0" name=""/>
        <dsp:cNvSpPr/>
      </dsp:nvSpPr>
      <dsp:spPr>
        <a:xfrm>
          <a:off x="0" y="798432"/>
          <a:ext cx="69064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60D35E-FD4F-404D-8160-27F3AD1184FF}">
      <dsp:nvSpPr>
        <dsp:cNvPr id="0" name=""/>
        <dsp:cNvSpPr/>
      </dsp:nvSpPr>
      <dsp:spPr>
        <a:xfrm>
          <a:off x="0" y="798432"/>
          <a:ext cx="6906491" cy="79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Motivation</a:t>
          </a:r>
          <a:endParaRPr lang="en-001" sz="3700" kern="1200" dirty="0"/>
        </a:p>
      </dsp:txBody>
      <dsp:txXfrm>
        <a:off x="0" y="798432"/>
        <a:ext cx="6906491" cy="797750"/>
      </dsp:txXfrm>
    </dsp:sp>
    <dsp:sp modelId="{FBEC4AA3-D2F8-4DC8-BC41-235FE13A6657}">
      <dsp:nvSpPr>
        <dsp:cNvPr id="0" name=""/>
        <dsp:cNvSpPr/>
      </dsp:nvSpPr>
      <dsp:spPr>
        <a:xfrm>
          <a:off x="0" y="1596183"/>
          <a:ext cx="69064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CE4031-3840-4B4B-8561-18D44BC8F7D1}">
      <dsp:nvSpPr>
        <dsp:cNvPr id="0" name=""/>
        <dsp:cNvSpPr/>
      </dsp:nvSpPr>
      <dsp:spPr>
        <a:xfrm>
          <a:off x="0" y="1596183"/>
          <a:ext cx="6906491" cy="79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VS Code </a:t>
          </a:r>
          <a:r>
            <a:rPr lang="en-US" sz="3700" kern="1200" dirty="0" err="1"/>
            <a:t>Extenstion</a:t>
          </a:r>
          <a:r>
            <a:rPr lang="en-US" sz="3700" kern="1200" dirty="0"/>
            <a:t> API</a:t>
          </a:r>
          <a:endParaRPr lang="en-001" sz="3700" kern="1200" dirty="0"/>
        </a:p>
      </dsp:txBody>
      <dsp:txXfrm>
        <a:off x="0" y="1596183"/>
        <a:ext cx="6906491" cy="797750"/>
      </dsp:txXfrm>
    </dsp:sp>
    <dsp:sp modelId="{28C179EC-F637-4BA1-AB81-E1B00FDA7E35}">
      <dsp:nvSpPr>
        <dsp:cNvPr id="0" name=""/>
        <dsp:cNvSpPr/>
      </dsp:nvSpPr>
      <dsp:spPr>
        <a:xfrm>
          <a:off x="0" y="2393934"/>
          <a:ext cx="69064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E2704B-A990-44C2-B0C3-58075A1DE594}">
      <dsp:nvSpPr>
        <dsp:cNvPr id="0" name=""/>
        <dsp:cNvSpPr/>
      </dsp:nvSpPr>
      <dsp:spPr>
        <a:xfrm>
          <a:off x="0" y="2393934"/>
          <a:ext cx="6906491" cy="79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Gemini API</a:t>
          </a:r>
          <a:endParaRPr lang="en-001" sz="3700" kern="1200" dirty="0"/>
        </a:p>
      </dsp:txBody>
      <dsp:txXfrm>
        <a:off x="0" y="2393934"/>
        <a:ext cx="6906491" cy="797750"/>
      </dsp:txXfrm>
    </dsp:sp>
    <dsp:sp modelId="{45FFB2E3-F6A1-4CB0-9664-110E8E206E15}">
      <dsp:nvSpPr>
        <dsp:cNvPr id="0" name=""/>
        <dsp:cNvSpPr/>
      </dsp:nvSpPr>
      <dsp:spPr>
        <a:xfrm>
          <a:off x="0" y="3191684"/>
          <a:ext cx="69064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B309D6-7A0A-4BEC-8B7A-61FB7354A4A2}">
      <dsp:nvSpPr>
        <dsp:cNvPr id="0" name=""/>
        <dsp:cNvSpPr/>
      </dsp:nvSpPr>
      <dsp:spPr>
        <a:xfrm>
          <a:off x="0" y="3191684"/>
          <a:ext cx="6906491" cy="79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Development</a:t>
          </a:r>
          <a:endParaRPr lang="en-001" sz="3700" kern="1200" dirty="0"/>
        </a:p>
      </dsp:txBody>
      <dsp:txXfrm>
        <a:off x="0" y="3191684"/>
        <a:ext cx="6906491" cy="797750"/>
      </dsp:txXfrm>
    </dsp:sp>
    <dsp:sp modelId="{CD0206F5-3345-4745-AB43-3D9BC10049C2}">
      <dsp:nvSpPr>
        <dsp:cNvPr id="0" name=""/>
        <dsp:cNvSpPr/>
      </dsp:nvSpPr>
      <dsp:spPr>
        <a:xfrm>
          <a:off x="0" y="3989435"/>
          <a:ext cx="69064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C19C5B-156D-4BEC-9CB9-5BDB1AB87D96}">
      <dsp:nvSpPr>
        <dsp:cNvPr id="0" name=""/>
        <dsp:cNvSpPr/>
      </dsp:nvSpPr>
      <dsp:spPr>
        <a:xfrm>
          <a:off x="0" y="3989435"/>
          <a:ext cx="6906491" cy="79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Demonstration</a:t>
          </a:r>
          <a:endParaRPr lang="en-001" sz="3700" kern="1200" dirty="0"/>
        </a:p>
      </dsp:txBody>
      <dsp:txXfrm>
        <a:off x="0" y="3989435"/>
        <a:ext cx="6906491" cy="797750"/>
      </dsp:txXfrm>
    </dsp:sp>
    <dsp:sp modelId="{51165477-A400-4E4F-ADEA-89F296F0AAF6}">
      <dsp:nvSpPr>
        <dsp:cNvPr id="0" name=""/>
        <dsp:cNvSpPr/>
      </dsp:nvSpPr>
      <dsp:spPr>
        <a:xfrm>
          <a:off x="0" y="4787186"/>
          <a:ext cx="69064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BEB803-E061-4B66-87FD-A07C59DD1D8B}">
      <dsp:nvSpPr>
        <dsp:cNvPr id="0" name=""/>
        <dsp:cNvSpPr/>
      </dsp:nvSpPr>
      <dsp:spPr>
        <a:xfrm>
          <a:off x="0" y="4787186"/>
          <a:ext cx="6906491" cy="79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Questions</a:t>
          </a:r>
          <a:endParaRPr lang="en-001" sz="3700" kern="1200" dirty="0"/>
        </a:p>
      </dsp:txBody>
      <dsp:txXfrm>
        <a:off x="0" y="4787186"/>
        <a:ext cx="6906491" cy="79775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EC380E-B418-40CC-B1F9-D7A3A8EF87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Nova" panose="020B0504020202020204" pitchFamily="34" charset="0"/>
            </a:endParaRPr>
          </a:p>
        </p:txBody>
      </p:sp>
      <p:sp>
        <p:nvSpPr>
          <p:cNvPr id="3" name="Date Placeholder 2">
            <a:extLst>
              <a:ext uri="{FF2B5EF4-FFF2-40B4-BE49-F238E27FC236}">
                <a16:creationId xmlns:a16="http://schemas.microsoft.com/office/drawing/2014/main" id="{96246818-EC35-44AF-86C1-8B6A9137742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7102B4-56F3-4E57-8D3B-775DDAAADE32}" type="datetimeFigureOut">
              <a:rPr lang="en-US" smtClean="0">
                <a:latin typeface="Arial Nova" panose="020B0504020202020204" pitchFamily="34" charset="0"/>
              </a:rPr>
              <a:t>5/6/2024</a:t>
            </a:fld>
            <a:endParaRPr lang="en-US">
              <a:latin typeface="Arial Nova" panose="020B0504020202020204" pitchFamily="34" charset="0"/>
            </a:endParaRPr>
          </a:p>
        </p:txBody>
      </p:sp>
      <p:sp>
        <p:nvSpPr>
          <p:cNvPr id="4" name="Footer Placeholder 3">
            <a:extLst>
              <a:ext uri="{FF2B5EF4-FFF2-40B4-BE49-F238E27FC236}">
                <a16:creationId xmlns:a16="http://schemas.microsoft.com/office/drawing/2014/main" id="{7F24B854-7724-49DC-BD7C-039B06840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Nova" panose="020B0504020202020204" pitchFamily="34" charset="0"/>
            </a:endParaRPr>
          </a:p>
        </p:txBody>
      </p:sp>
      <p:sp>
        <p:nvSpPr>
          <p:cNvPr id="5" name="Slide Number Placeholder 4">
            <a:extLst>
              <a:ext uri="{FF2B5EF4-FFF2-40B4-BE49-F238E27FC236}">
                <a16:creationId xmlns:a16="http://schemas.microsoft.com/office/drawing/2014/main" id="{D79066C0-EAEC-4054-A124-EC0C2968539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57AD0A-559A-4763-A4C2-AE13DFA879B2}" type="slidenum">
              <a:rPr lang="en-US" smtClean="0">
                <a:latin typeface="Arial Nova" panose="020B0504020202020204" pitchFamily="34" charset="0"/>
              </a:rPr>
              <a:t>‹#›</a:t>
            </a:fld>
            <a:endParaRPr lang="en-US">
              <a:latin typeface="Arial Nova" panose="020B0504020202020204" pitchFamily="34" charset="0"/>
            </a:endParaRPr>
          </a:p>
        </p:txBody>
      </p:sp>
    </p:spTree>
    <p:extLst>
      <p:ext uri="{BB962C8B-B14F-4D97-AF65-F5344CB8AC3E}">
        <p14:creationId xmlns:p14="http://schemas.microsoft.com/office/powerpoint/2010/main" val="13344336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72221" y="892147"/>
            <a:ext cx="4513557" cy="253887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28599" y="3653292"/>
            <a:ext cx="6399213" cy="4940449"/>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FAAEF9C3-6622-46D8-B52F-444C04EEEB6C}"/>
              </a:ext>
            </a:extLst>
          </p:cNvPr>
          <p:cNvSpPr>
            <a:spLocks noChangeAspect="1"/>
          </p:cNvSpPr>
          <p:nvPr/>
        </p:nvSpPr>
        <p:spPr>
          <a:xfrm>
            <a:off x="0" y="219019"/>
            <a:ext cx="6857999" cy="515594"/>
          </a:xfrm>
          <a:prstGeom prst="rect">
            <a:avLst/>
          </a:prstGeom>
          <a:solidFill>
            <a:srgbClr val="585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UTK Horiz_R">
            <a:extLst>
              <a:ext uri="{FF2B5EF4-FFF2-40B4-BE49-F238E27FC236}">
                <a16:creationId xmlns:a16="http://schemas.microsoft.com/office/drawing/2014/main" id="{5AE1D029-3359-4019-AE1E-E2DFB10D456A}"/>
              </a:ext>
            </a:extLst>
          </p:cNvPr>
          <p:cNvGrpSpPr>
            <a:grpSpLocks noChangeAspect="1"/>
          </p:cNvGrpSpPr>
          <p:nvPr/>
        </p:nvGrpSpPr>
        <p:grpSpPr bwMode="auto">
          <a:xfrm>
            <a:off x="5648189" y="363344"/>
            <a:ext cx="970075" cy="217635"/>
            <a:chOff x="0" y="1299"/>
            <a:chExt cx="7680" cy="1723"/>
          </a:xfrm>
        </p:grpSpPr>
        <p:sp>
          <p:nvSpPr>
            <p:cNvPr id="10" name="T fill">
              <a:extLst>
                <a:ext uri="{FF2B5EF4-FFF2-40B4-BE49-F238E27FC236}">
                  <a16:creationId xmlns:a16="http://schemas.microsoft.com/office/drawing/2014/main" id="{1435F426-ED13-4CA8-AEE5-ED5A3AB6FED5}"/>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Type">
              <a:extLst>
                <a:ext uri="{FF2B5EF4-FFF2-40B4-BE49-F238E27FC236}">
                  <a16:creationId xmlns:a16="http://schemas.microsoft.com/office/drawing/2014/main" id="{DA63481C-9A34-4F9A-9EFA-445053B975D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Power T">
              <a:extLst>
                <a:ext uri="{FF2B5EF4-FFF2-40B4-BE49-F238E27FC236}">
                  <a16:creationId xmlns:a16="http://schemas.microsoft.com/office/drawing/2014/main" id="{EFB07273-CCEA-4154-B732-80E95F37B43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Slide Number Placeholder 6"/>
          <p:cNvSpPr>
            <a:spLocks noGrp="1"/>
          </p:cNvSpPr>
          <p:nvPr>
            <p:ph type="sldNum" sz="quarter" idx="5"/>
          </p:nvPr>
        </p:nvSpPr>
        <p:spPr>
          <a:xfrm>
            <a:off x="328021" y="254365"/>
            <a:ext cx="1808276" cy="458787"/>
          </a:xfrm>
          <a:prstGeom prst="rect">
            <a:avLst/>
          </a:prstGeom>
        </p:spPr>
        <p:txBody>
          <a:bodyPr vert="horz" lIns="91440" tIns="45720" rIns="91440" bIns="45720" rtlCol="0" anchor="ctr"/>
          <a:lstStyle>
            <a:lvl1pPr algn="l">
              <a:defRPr sz="1600">
                <a:solidFill>
                  <a:schemeClr val="bg1"/>
                </a:solidFill>
                <a:latin typeface="Arial Nova" panose="020B0504020202020204" pitchFamily="34" charset="0"/>
              </a:defRPr>
            </a:lvl1pPr>
          </a:lstStyle>
          <a:p>
            <a:fld id="{4C43107C-0EFE-49AA-96DD-13AB464531C6}" type="slidenum">
              <a:rPr lang="en-US" smtClean="0"/>
              <a:pPr/>
              <a:t>‹#›</a:t>
            </a:fld>
            <a:endParaRPr lang="en-US" dirty="0"/>
          </a:p>
        </p:txBody>
      </p:sp>
    </p:spTree>
    <p:extLst>
      <p:ext uri="{BB962C8B-B14F-4D97-AF65-F5344CB8AC3E}">
        <p14:creationId xmlns:p14="http://schemas.microsoft.com/office/powerpoint/2010/main" val="3541714423"/>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1pPr>
    <a:lvl2pPr marL="6286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2pPr>
    <a:lvl3pPr marL="10858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3pPr>
    <a:lvl4pPr marL="15430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4pPr>
    <a:lvl5pPr marL="2000250" indent="-171450" algn="l" defTabSz="914400" rtl="0" eaLnBrk="1" latinLnBrk="0" hangingPunct="1">
      <a:buFont typeface="Arial" panose="020B0604020202020204" pitchFamily="34" charset="0"/>
      <a:buChar char="•"/>
      <a:defRPr sz="1800" kern="1200">
        <a:solidFill>
          <a:schemeClr val="tx1"/>
        </a:solidFill>
        <a:latin typeface="Arial Nova" panose="020B05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144" userDrawn="1">
          <p15:clr>
            <a:srgbClr val="F26B43"/>
          </p15:clr>
        </p15:guide>
        <p15:guide id="2" pos="417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892175"/>
            <a:ext cx="4511675" cy="2538413"/>
          </a:xfrm>
        </p:spPr>
      </p:sp>
      <p:sp>
        <p:nvSpPr>
          <p:cNvPr id="3" name="Notes Placeholder 2"/>
          <p:cNvSpPr>
            <a:spLocks noGrp="1"/>
          </p:cNvSpPr>
          <p:nvPr>
            <p:ph type="body" idx="1"/>
          </p:nvPr>
        </p:nvSpPr>
        <p:spPr/>
        <p:txBody>
          <a:bodyPr/>
          <a:lstStyle/>
          <a:p>
            <a:r>
              <a:rPr lang="en-US" dirty="0"/>
              <a:t>Good morning everyone our project is DOCBOT which is basically a </a:t>
            </a:r>
            <a:r>
              <a:rPr lang="en-US" dirty="0" err="1"/>
              <a:t>vscode</a:t>
            </a:r>
            <a:r>
              <a:rPr lang="en-US" dirty="0"/>
              <a:t> extension that generated documentation and readme files for individual file and entire project collectively.</a:t>
            </a:r>
          </a:p>
          <a:p>
            <a:endParaRPr lang="en-001" dirty="0"/>
          </a:p>
        </p:txBody>
      </p:sp>
      <p:sp>
        <p:nvSpPr>
          <p:cNvPr id="4" name="Slide Number Placeholder 3"/>
          <p:cNvSpPr>
            <a:spLocks noGrp="1"/>
          </p:cNvSpPr>
          <p:nvPr>
            <p:ph type="sldNum" sz="quarter" idx="5"/>
          </p:nvPr>
        </p:nvSpPr>
        <p:spPr/>
        <p:txBody>
          <a:bodyPr/>
          <a:lstStyle/>
          <a:p>
            <a:fld id="{4C43107C-0EFE-49AA-96DD-13AB464531C6}" type="slidenum">
              <a:rPr lang="en-US" smtClean="0"/>
              <a:pPr/>
              <a:t>1</a:t>
            </a:fld>
            <a:endParaRPr lang="en-US" dirty="0"/>
          </a:p>
        </p:txBody>
      </p:sp>
    </p:spTree>
    <p:extLst>
      <p:ext uri="{BB962C8B-B14F-4D97-AF65-F5344CB8AC3E}">
        <p14:creationId xmlns:p14="http://schemas.microsoft.com/office/powerpoint/2010/main" val="2912944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892175"/>
            <a:ext cx="4511675" cy="2538413"/>
          </a:xfrm>
        </p:spPr>
      </p:sp>
      <p:sp>
        <p:nvSpPr>
          <p:cNvPr id="3" name="Notes Placeholder 2"/>
          <p:cNvSpPr>
            <a:spLocks noGrp="1"/>
          </p:cNvSpPr>
          <p:nvPr>
            <p:ph type="body" idx="1"/>
          </p:nvPr>
        </p:nvSpPr>
        <p:spPr/>
        <p:txBody>
          <a:bodyPr/>
          <a:lstStyle/>
          <a:p>
            <a:r>
              <a:rPr lang="en-US" dirty="0"/>
              <a:t>This will be the flow of our presentation</a:t>
            </a:r>
          </a:p>
          <a:p>
            <a:r>
              <a:rPr lang="en-US" dirty="0"/>
              <a:t>We’ll first be going through our motivation for developing this tool</a:t>
            </a:r>
          </a:p>
          <a:p>
            <a:r>
              <a:rPr lang="en-US" dirty="0"/>
              <a:t>Then we’ll be going through the VS code Extension API</a:t>
            </a:r>
          </a:p>
          <a:p>
            <a:r>
              <a:rPr lang="en-US" dirty="0"/>
              <a:t>Followed by an explanation of the role of Gemini API in our project.</a:t>
            </a:r>
          </a:p>
          <a:p>
            <a:r>
              <a:rPr lang="en-US" dirty="0"/>
              <a:t>We’ll then go through a brief explanation of our extension.</a:t>
            </a:r>
          </a:p>
          <a:p>
            <a:r>
              <a:rPr lang="en-US" dirty="0"/>
              <a:t>We’ll then give a demo of our project.</a:t>
            </a:r>
          </a:p>
          <a:p>
            <a:r>
              <a:rPr lang="en-US" dirty="0"/>
              <a:t>Then we’ll take any questions you might have.</a:t>
            </a:r>
            <a:endParaRPr lang="en-001" dirty="0"/>
          </a:p>
        </p:txBody>
      </p:sp>
      <p:sp>
        <p:nvSpPr>
          <p:cNvPr id="4" name="Slide Number Placeholder 3"/>
          <p:cNvSpPr>
            <a:spLocks noGrp="1"/>
          </p:cNvSpPr>
          <p:nvPr>
            <p:ph type="sldNum" sz="quarter" idx="5"/>
          </p:nvPr>
        </p:nvSpPr>
        <p:spPr/>
        <p:txBody>
          <a:bodyPr/>
          <a:lstStyle/>
          <a:p>
            <a:fld id="{4C43107C-0EFE-49AA-96DD-13AB464531C6}" type="slidenum">
              <a:rPr lang="en-US" smtClean="0"/>
              <a:pPr/>
              <a:t>2</a:t>
            </a:fld>
            <a:endParaRPr lang="en-US" dirty="0"/>
          </a:p>
        </p:txBody>
      </p:sp>
    </p:spTree>
    <p:extLst>
      <p:ext uri="{BB962C8B-B14F-4D97-AF65-F5344CB8AC3E}">
        <p14:creationId xmlns:p14="http://schemas.microsoft.com/office/powerpoint/2010/main" val="2399987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892175"/>
            <a:ext cx="4511675" cy="2538413"/>
          </a:xfrm>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As software developers, we're well aware of the challenge of managing documentation for complex codebases. The time-consuming nature of manual documentation diverts our focus from coding. Our motivation stems from this: to alleviate the burden and improve efficiency. That's why we've created a Documentation Assistant. It reduces cognitive load and enhances code quality by providing accurate and concise documentation. With our tool, developers can better understand, collaborate, and maintain code, ultimately leading to improved productivity and software quality."</a:t>
            </a:r>
            <a:endParaRPr lang="en-001" dirty="0"/>
          </a:p>
        </p:txBody>
      </p:sp>
      <p:sp>
        <p:nvSpPr>
          <p:cNvPr id="4" name="Slide Number Placeholder 3"/>
          <p:cNvSpPr>
            <a:spLocks noGrp="1"/>
          </p:cNvSpPr>
          <p:nvPr>
            <p:ph type="sldNum" sz="quarter" idx="5"/>
          </p:nvPr>
        </p:nvSpPr>
        <p:spPr/>
        <p:txBody>
          <a:bodyPr/>
          <a:lstStyle/>
          <a:p>
            <a:fld id="{4C43107C-0EFE-49AA-96DD-13AB464531C6}" type="slidenum">
              <a:rPr lang="en-US" smtClean="0"/>
              <a:pPr/>
              <a:t>3</a:t>
            </a:fld>
            <a:endParaRPr lang="en-US" dirty="0"/>
          </a:p>
        </p:txBody>
      </p:sp>
    </p:spTree>
    <p:extLst>
      <p:ext uri="{BB962C8B-B14F-4D97-AF65-F5344CB8AC3E}">
        <p14:creationId xmlns:p14="http://schemas.microsoft.com/office/powerpoint/2010/main" val="4257595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892175"/>
            <a:ext cx="4511675" cy="2538413"/>
          </a:xfrm>
        </p:spPr>
      </p:sp>
      <p:sp>
        <p:nvSpPr>
          <p:cNvPr id="3" name="Notes Placeholder 2"/>
          <p:cNvSpPr>
            <a:spLocks noGrp="1"/>
          </p:cNvSpPr>
          <p:nvPr>
            <p:ph type="body" idx="1"/>
          </p:nvPr>
        </p:nvSpPr>
        <p:spPr/>
        <p:txBody>
          <a:bodyPr/>
          <a:lstStyle/>
          <a:p>
            <a:r>
              <a:rPr lang="en-US" dirty="0"/>
              <a:t>As most development activities occur within Visual Studio Code, we've decided to develop an extension tailored specifically for this platform. Let's explore the Visual Studio Code Extension API and the development process involved.</a:t>
            </a:r>
          </a:p>
          <a:p>
            <a:endParaRPr lang="en-US" dirty="0"/>
          </a:p>
          <a:p>
            <a:r>
              <a:rPr lang="en-US" dirty="0"/>
              <a:t>Visual Studio Code offers a flexible extension architecture built on Node.js, providing developers with a seamless platform to extend its functionality. The Extension API offers a rich set of features, including editor manipulation, language services, debugging, and UI customization.</a:t>
            </a:r>
          </a:p>
          <a:p>
            <a:endParaRPr lang="en-US" dirty="0"/>
          </a:p>
          <a:p>
            <a:r>
              <a:rPr lang="en-US" dirty="0"/>
              <a:t>Developers can enrich language support for various programming languages, fostering a more productive coding environment. VS Code supports diverse extension types, from snippets to debuggers, catering to various needs.</a:t>
            </a:r>
          </a:p>
          <a:p>
            <a:endParaRPr lang="en-US" dirty="0"/>
          </a:p>
          <a:p>
            <a:r>
              <a:rPr lang="en-US" dirty="0"/>
              <a:t>Crafting a VS Code extension involves defining the extension manifest, implementing functionality using TypeScript or JavaScript, and leveraging the extensive APIs provided by the platform.</a:t>
            </a:r>
          </a:p>
          <a:p>
            <a:endParaRPr lang="en-US" dirty="0"/>
          </a:p>
          <a:p>
            <a:r>
              <a:rPr lang="en-US" dirty="0"/>
              <a:t>In the 2021 Developers Survey, Visual Studio Code continued to be ranked No. 1, with 74.5% of the 71,000 respondents using it, 74.48% of the 71,010 responses in the 2022 survey, and 73.71% of the 86,544 responses in the 2023 survey.</a:t>
            </a:r>
          </a:p>
          <a:p>
            <a:endParaRPr lang="en-US" dirty="0"/>
          </a:p>
          <a:p>
            <a:r>
              <a:rPr lang="en-US" dirty="0"/>
              <a:t>In summary, our extension harnesses the robust Visual Studio Code Extension API, empowering developers to seamlessly integrate enhanced functionalities into their coding workflow."</a:t>
            </a:r>
          </a:p>
        </p:txBody>
      </p:sp>
      <p:sp>
        <p:nvSpPr>
          <p:cNvPr id="4" name="Slide Number Placeholder 3"/>
          <p:cNvSpPr>
            <a:spLocks noGrp="1"/>
          </p:cNvSpPr>
          <p:nvPr>
            <p:ph type="sldNum" sz="quarter" idx="5"/>
          </p:nvPr>
        </p:nvSpPr>
        <p:spPr/>
        <p:txBody>
          <a:bodyPr/>
          <a:lstStyle/>
          <a:p>
            <a:fld id="{4C43107C-0EFE-49AA-96DD-13AB464531C6}" type="slidenum">
              <a:rPr lang="en-US" smtClean="0"/>
              <a:pPr/>
              <a:t>4</a:t>
            </a:fld>
            <a:endParaRPr lang="en-US" dirty="0"/>
          </a:p>
        </p:txBody>
      </p:sp>
    </p:spTree>
    <p:extLst>
      <p:ext uri="{BB962C8B-B14F-4D97-AF65-F5344CB8AC3E}">
        <p14:creationId xmlns:p14="http://schemas.microsoft.com/office/powerpoint/2010/main" val="2273241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892175"/>
            <a:ext cx="4511675" cy="2538413"/>
          </a:xfrm>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The Gemini API, powered by Google Generative AI, is pivotal in our project's quest for streamlined documentation. Leveraging advanced language models, it crafts human-like text summaries and README files in Markdown format, revolutionizing documentation processes for developers. Seamlessly integrated into our Visual Studio Code extension, the Gemini API becomes the engine driving productivity enhancements. By automating documentation tasks, it frees up valuable developer time while ensuring consistency and quality in code documentation. With the Gemini API at our disposal, our extension empowers developers to focus on innovation, knowing that documentation needs are effortlessly met.</a:t>
            </a:r>
            <a:endParaRPr lang="en-001" dirty="0"/>
          </a:p>
        </p:txBody>
      </p:sp>
      <p:sp>
        <p:nvSpPr>
          <p:cNvPr id="4" name="Slide Number Placeholder 3"/>
          <p:cNvSpPr>
            <a:spLocks noGrp="1"/>
          </p:cNvSpPr>
          <p:nvPr>
            <p:ph type="sldNum" sz="quarter" idx="5"/>
          </p:nvPr>
        </p:nvSpPr>
        <p:spPr/>
        <p:txBody>
          <a:bodyPr/>
          <a:lstStyle/>
          <a:p>
            <a:fld id="{4C43107C-0EFE-49AA-96DD-13AB464531C6}" type="slidenum">
              <a:rPr lang="en-US" smtClean="0"/>
              <a:pPr/>
              <a:t>5</a:t>
            </a:fld>
            <a:endParaRPr lang="en-US" dirty="0"/>
          </a:p>
        </p:txBody>
      </p:sp>
    </p:spTree>
    <p:extLst>
      <p:ext uri="{BB962C8B-B14F-4D97-AF65-F5344CB8AC3E}">
        <p14:creationId xmlns:p14="http://schemas.microsoft.com/office/powerpoint/2010/main" val="929464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892175"/>
            <a:ext cx="4511675" cy="2538413"/>
          </a:xfrm>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Our extension's development journey was meticulous and purposeful. We began by closely examining the needs of developers, shaping our roadmap based on their requirements. The implementation phase was where our vision started taking shape, with TypeScript and the Visual Studio Code Extension API forming the foundation of our functionality.</a:t>
            </a:r>
          </a:p>
          <a:p>
            <a:pPr algn="l"/>
            <a:r>
              <a:rPr lang="en-US" b="0" i="0" dirty="0">
                <a:solidFill>
                  <a:srgbClr val="ECECEC"/>
                </a:solidFill>
                <a:effectLst/>
                <a:highlight>
                  <a:srgbClr val="212121"/>
                </a:highlight>
                <a:latin typeface="Söhne"/>
              </a:rPr>
              <a:t>A pivotal moment in our journey was the seamless integration of the Gemini API from Google Generative AI, allowing us to automate documentation tasks effectively. Through rigorous testing and iterative refinement, we fine-tuned our extension to ensure functionality, stability, and compatibility.</a:t>
            </a:r>
          </a:p>
          <a:p>
            <a:pPr algn="l"/>
            <a:r>
              <a:rPr lang="en-US" b="0" i="0" dirty="0">
                <a:solidFill>
                  <a:srgbClr val="ECECEC"/>
                </a:solidFill>
                <a:effectLst/>
                <a:highlight>
                  <a:srgbClr val="212121"/>
                </a:highlight>
                <a:latin typeface="Söhne"/>
              </a:rPr>
              <a:t>This relentless pursuit of excellence culminated in a robust solution that enhances developers' productivity and streamlines documentation processes. Our extension is a testament to our commitment to delivering value to the developer community.</a:t>
            </a:r>
          </a:p>
          <a:p>
            <a:endParaRPr lang="en-001" dirty="0"/>
          </a:p>
        </p:txBody>
      </p:sp>
      <p:sp>
        <p:nvSpPr>
          <p:cNvPr id="4" name="Slide Number Placeholder 3"/>
          <p:cNvSpPr>
            <a:spLocks noGrp="1"/>
          </p:cNvSpPr>
          <p:nvPr>
            <p:ph type="sldNum" sz="quarter" idx="5"/>
          </p:nvPr>
        </p:nvSpPr>
        <p:spPr/>
        <p:txBody>
          <a:bodyPr/>
          <a:lstStyle/>
          <a:p>
            <a:fld id="{4C43107C-0EFE-49AA-96DD-13AB464531C6}" type="slidenum">
              <a:rPr lang="en-US" smtClean="0"/>
              <a:pPr/>
              <a:t>6</a:t>
            </a:fld>
            <a:endParaRPr lang="en-US" dirty="0"/>
          </a:p>
        </p:txBody>
      </p:sp>
    </p:spTree>
    <p:extLst>
      <p:ext uri="{BB962C8B-B14F-4D97-AF65-F5344CB8AC3E}">
        <p14:creationId xmlns:p14="http://schemas.microsoft.com/office/powerpoint/2010/main" val="1293446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3163" y="892175"/>
            <a:ext cx="4511675" cy="2538413"/>
          </a:xfrm>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Looking ahead, we're excited about the future scope of our extension. Here's what's on the horizon:</a:t>
            </a:r>
          </a:p>
          <a:p>
            <a:pPr algn="l">
              <a:buFont typeface="Arial" panose="020B0604020202020204" pitchFamily="34" charset="0"/>
              <a:buChar char="•"/>
            </a:pPr>
            <a:r>
              <a:rPr lang="en-US" b="1" i="0" dirty="0">
                <a:solidFill>
                  <a:srgbClr val="ECECEC"/>
                </a:solidFill>
                <a:effectLst/>
                <a:highlight>
                  <a:srgbClr val="212121"/>
                </a:highlight>
                <a:latin typeface="Söhne"/>
              </a:rPr>
              <a:t>User Tunability</a:t>
            </a:r>
            <a:r>
              <a:rPr lang="en-US" b="0" i="0" dirty="0">
                <a:solidFill>
                  <a:srgbClr val="ECECEC"/>
                </a:solidFill>
                <a:effectLst/>
                <a:highlight>
                  <a:srgbClr val="212121"/>
                </a:highlight>
                <a:latin typeface="Söhne"/>
              </a:rPr>
              <a:t>: We aim to empower users with customizable settings for a tailored experience.</a:t>
            </a:r>
          </a:p>
          <a:p>
            <a:pPr algn="l">
              <a:buFont typeface="Arial" panose="020B0604020202020204" pitchFamily="34" charset="0"/>
              <a:buChar char="•"/>
            </a:pPr>
            <a:r>
              <a:rPr lang="en-US" b="1" i="0" dirty="0">
                <a:solidFill>
                  <a:srgbClr val="ECECEC"/>
                </a:solidFill>
                <a:effectLst/>
                <a:highlight>
                  <a:srgbClr val="212121"/>
                </a:highlight>
                <a:latin typeface="Söhne"/>
              </a:rPr>
              <a:t>Comprehensive Documentation</a:t>
            </a:r>
            <a:r>
              <a:rPr lang="en-US" b="0" i="0" dirty="0">
                <a:solidFill>
                  <a:srgbClr val="ECECEC"/>
                </a:solidFill>
                <a:effectLst/>
                <a:highlight>
                  <a:srgbClr val="212121"/>
                </a:highlight>
                <a:latin typeface="Söhne"/>
              </a:rPr>
              <a:t>: Providing extensive project documentation ensures accessibility and ease of use.</a:t>
            </a:r>
          </a:p>
          <a:p>
            <a:pPr algn="l">
              <a:buFont typeface="Arial" panose="020B0604020202020204" pitchFamily="34" charset="0"/>
              <a:buChar char="•"/>
            </a:pPr>
            <a:r>
              <a:rPr lang="en-US" b="1" i="0" dirty="0">
                <a:solidFill>
                  <a:srgbClr val="ECECEC"/>
                </a:solidFill>
                <a:effectLst/>
                <a:highlight>
                  <a:srgbClr val="212121"/>
                </a:highlight>
                <a:latin typeface="Söhne"/>
              </a:rPr>
              <a:t>Custom Language Model</a:t>
            </a:r>
            <a:r>
              <a:rPr lang="en-US" b="0" i="0" dirty="0">
                <a:solidFill>
                  <a:srgbClr val="ECECEC"/>
                </a:solidFill>
                <a:effectLst/>
                <a:highlight>
                  <a:srgbClr val="212121"/>
                </a:highlight>
                <a:latin typeface="Söhne"/>
              </a:rPr>
              <a:t>: Exploring custom language models for fine-tuned summarization.</a:t>
            </a:r>
          </a:p>
          <a:p>
            <a:pPr algn="l">
              <a:buFont typeface="Arial" panose="020B0604020202020204" pitchFamily="34" charset="0"/>
              <a:buChar char="•"/>
            </a:pPr>
            <a:r>
              <a:rPr lang="en-US" b="1" i="0" dirty="0">
                <a:solidFill>
                  <a:srgbClr val="ECECEC"/>
                </a:solidFill>
                <a:effectLst/>
                <a:highlight>
                  <a:srgbClr val="212121"/>
                </a:highlight>
                <a:latin typeface="Söhne"/>
              </a:rPr>
              <a:t>Automatic Trigger</a:t>
            </a:r>
            <a:r>
              <a:rPr lang="en-US" b="0" i="0" dirty="0">
                <a:solidFill>
                  <a:srgbClr val="ECECEC"/>
                </a:solidFill>
                <a:effectLst/>
                <a:highlight>
                  <a:srgbClr val="212121"/>
                </a:highlight>
                <a:latin typeface="Söhne"/>
              </a:rPr>
              <a:t>: Implementing automatic activation after code is written for seamless summarization.</a:t>
            </a:r>
          </a:p>
          <a:p>
            <a:pPr algn="l">
              <a:buFont typeface="Arial" panose="020B0604020202020204" pitchFamily="34" charset="0"/>
              <a:buChar char="•"/>
            </a:pPr>
            <a:r>
              <a:rPr lang="en-US" b="1" i="0" dirty="0">
                <a:solidFill>
                  <a:srgbClr val="ECECEC"/>
                </a:solidFill>
                <a:effectLst/>
                <a:highlight>
                  <a:srgbClr val="212121"/>
                </a:highlight>
                <a:latin typeface="Söhne"/>
              </a:rPr>
              <a:t>Advanced Techniques</a:t>
            </a:r>
            <a:r>
              <a:rPr lang="en-US" b="0" i="0" dirty="0">
                <a:solidFill>
                  <a:srgbClr val="ECECEC"/>
                </a:solidFill>
                <a:effectLst/>
                <a:highlight>
                  <a:srgbClr val="212121"/>
                </a:highlight>
                <a:latin typeface="Söhne"/>
              </a:rPr>
              <a:t>: Incorporating advanced summarization techniques for even more accurate and insightful summaries.</a:t>
            </a:r>
          </a:p>
          <a:p>
            <a:pPr algn="l"/>
            <a:r>
              <a:rPr lang="en-US" b="0" i="0" dirty="0">
                <a:solidFill>
                  <a:srgbClr val="ECECEC"/>
                </a:solidFill>
                <a:effectLst/>
                <a:highlight>
                  <a:srgbClr val="212121"/>
                </a:highlight>
                <a:latin typeface="Söhne"/>
              </a:rPr>
              <a:t>These enhancements will take our extension to the next level, offering users unparalleled flexibility and functionality."</a:t>
            </a:r>
          </a:p>
          <a:p>
            <a:endParaRPr lang="en-001" dirty="0"/>
          </a:p>
        </p:txBody>
      </p:sp>
      <p:sp>
        <p:nvSpPr>
          <p:cNvPr id="4" name="Slide Number Placeholder 3"/>
          <p:cNvSpPr>
            <a:spLocks noGrp="1"/>
          </p:cNvSpPr>
          <p:nvPr>
            <p:ph type="sldNum" sz="quarter" idx="5"/>
          </p:nvPr>
        </p:nvSpPr>
        <p:spPr/>
        <p:txBody>
          <a:bodyPr/>
          <a:lstStyle/>
          <a:p>
            <a:fld id="{4C43107C-0EFE-49AA-96DD-13AB464531C6}" type="slidenum">
              <a:rPr lang="en-US" smtClean="0"/>
              <a:pPr/>
              <a:t>8</a:t>
            </a:fld>
            <a:endParaRPr lang="en-US" dirty="0"/>
          </a:p>
        </p:txBody>
      </p:sp>
    </p:spTree>
    <p:extLst>
      <p:ext uri="{BB962C8B-B14F-4D97-AF65-F5344CB8AC3E}">
        <p14:creationId xmlns:p14="http://schemas.microsoft.com/office/powerpoint/2010/main" val="5267264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The Hill">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2ED1D7-4803-4C4A-9965-3B1634644815}"/>
              </a:ext>
            </a:extLst>
          </p:cNvPr>
          <p:cNvPicPr>
            <a:picLocks/>
          </p:cNvPicPr>
          <p:nvPr userDrawn="1"/>
        </p:nvPicPr>
        <p:blipFill rotWithShape="1">
          <a:blip r:embed="rId2"/>
          <a:srcRect l="2366" t="21034" r="6964" b="2460"/>
          <a:stretch/>
        </p:blipFill>
        <p:spPr>
          <a:xfrm>
            <a:off x="0" y="2"/>
            <a:ext cx="12198096" cy="6857998"/>
          </a:xfrm>
          <a:prstGeom prst="rect">
            <a:avLst/>
          </a:prstGeom>
        </p:spPr>
      </p:pic>
      <p:sp>
        <p:nvSpPr>
          <p:cNvPr id="18" name="Rectangle 17">
            <a:extLst>
              <a:ext uri="{FF2B5EF4-FFF2-40B4-BE49-F238E27FC236}">
                <a16:creationId xmlns:a16="http://schemas.microsoft.com/office/drawing/2014/main" id="{828945DE-F130-4CD9-AD26-0D5B9F34A914}"/>
              </a:ext>
            </a:extLst>
          </p:cNvPr>
          <p:cNvSpPr/>
          <p:nvPr userDrawn="1"/>
        </p:nvSpPr>
        <p:spPr>
          <a:xfrm>
            <a:off x="457201"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8A628-CAE9-41C5-AD1A-ED470A6CC560}"/>
              </a:ext>
            </a:extLst>
          </p:cNvPr>
          <p:cNvSpPr>
            <a:spLocks noGrp="1"/>
          </p:cNvSpPr>
          <p:nvPr>
            <p:ph type="title"/>
          </p:nvPr>
        </p:nvSpPr>
        <p:spPr>
          <a:xfrm>
            <a:off x="998991" y="365125"/>
            <a:ext cx="4602480" cy="3281045"/>
          </a:xfrm>
        </p:spPr>
        <p:txBody>
          <a:bodyPr anchor="ctr"/>
          <a:lstStyle>
            <a:lvl1pPr algn="ctr">
              <a:defRPr/>
            </a:lvl1pPr>
          </a:lstStyle>
          <a:p>
            <a:r>
              <a:rPr lang="en-US" dirty="0"/>
              <a:t>Click to edit Master title style</a:t>
            </a:r>
          </a:p>
        </p:txBody>
      </p:sp>
      <p:grpSp>
        <p:nvGrpSpPr>
          <p:cNvPr id="19" name="UTK Centered">
            <a:extLst>
              <a:ext uri="{FF2B5EF4-FFF2-40B4-BE49-F238E27FC236}">
                <a16:creationId xmlns:a16="http://schemas.microsoft.com/office/drawing/2014/main" id="{BD95262E-8A65-41BE-8D16-5B6844C0B4F9}"/>
              </a:ext>
            </a:extLst>
          </p:cNvPr>
          <p:cNvGrpSpPr>
            <a:grpSpLocks noChangeAspect="1"/>
          </p:cNvGrpSpPr>
          <p:nvPr userDrawn="1"/>
        </p:nvGrpSpPr>
        <p:grpSpPr bwMode="auto">
          <a:xfrm>
            <a:off x="1969303" y="4109165"/>
            <a:ext cx="2661855" cy="1797998"/>
            <a:chOff x="-2931" y="-4852"/>
            <a:chExt cx="17157" cy="11589"/>
          </a:xfrm>
        </p:grpSpPr>
        <p:sp>
          <p:nvSpPr>
            <p:cNvPr id="20" name="T fill">
              <a:extLst>
                <a:ext uri="{FF2B5EF4-FFF2-40B4-BE49-F238E27FC236}">
                  <a16:creationId xmlns:a16="http://schemas.microsoft.com/office/drawing/2014/main" id="{23DC3071-2D59-4F36-B902-95213296AAC3}"/>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Type">
              <a:extLst>
                <a:ext uri="{FF2B5EF4-FFF2-40B4-BE49-F238E27FC236}">
                  <a16:creationId xmlns:a16="http://schemas.microsoft.com/office/drawing/2014/main" id="{15518F2F-F865-4702-B462-144567D323C6}"/>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Power T block">
              <a:extLst>
                <a:ext uri="{FF2B5EF4-FFF2-40B4-BE49-F238E27FC236}">
                  <a16:creationId xmlns:a16="http://schemas.microsoft.com/office/drawing/2014/main" id="{44B6A79B-1686-4F4D-94EE-C07599553804}"/>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4513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Photo 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CC106-579D-4E1D-BB51-B1482A571F2C}"/>
              </a:ext>
            </a:extLst>
          </p:cNvPr>
          <p:cNvSpPr>
            <a:spLocks noGrp="1"/>
          </p:cNvSpPr>
          <p:nvPr>
            <p:ph type="title" hasCustomPrompt="1"/>
          </p:nvPr>
        </p:nvSpPr>
        <p:spPr>
          <a:xfrm>
            <a:off x="457200" y="228601"/>
            <a:ext cx="5430253" cy="1123761"/>
          </a:xfrm>
        </p:spPr>
        <p:txBody>
          <a:bodyPr>
            <a:normAutofit/>
          </a:bodyPr>
          <a:lstStyle>
            <a:lvl1pPr>
              <a:defRPr sz="3600"/>
            </a:lvl1pPr>
          </a:lstStyle>
          <a:p>
            <a:r>
              <a:rPr lang="en-US" dirty="0"/>
              <a:t>Title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457200" y="1825625"/>
            <a:ext cx="5430253"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CC121225-E67C-437E-834A-25CD1B32DE5C}"/>
              </a:ext>
            </a:extLst>
          </p:cNvPr>
          <p:cNvSpPr>
            <a:spLocks noGrp="1"/>
          </p:cNvSpPr>
          <p:nvPr>
            <p:ph type="pic" sz="quarter" idx="14"/>
          </p:nvPr>
        </p:nvSpPr>
        <p:spPr>
          <a:xfrm>
            <a:off x="6096000" y="-1"/>
            <a:ext cx="6096000" cy="6115552"/>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228600" lvl="0" indent="-228600" algn="ctr"/>
            <a:endParaRPr lang="en-US"/>
          </a:p>
        </p:txBody>
      </p:sp>
      <p:sp>
        <p:nvSpPr>
          <p:cNvPr id="13" name="Date Placeholder 4">
            <a:extLst>
              <a:ext uri="{FF2B5EF4-FFF2-40B4-BE49-F238E27FC236}">
                <a16:creationId xmlns:a16="http://schemas.microsoft.com/office/drawing/2014/main" id="{1A07FCD8-3BB1-4FF9-A3B5-7C203A60B039}"/>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
        <p:nvSpPr>
          <p:cNvPr id="14" name="Footer Placeholder 5">
            <a:extLst>
              <a:ext uri="{FF2B5EF4-FFF2-40B4-BE49-F238E27FC236}">
                <a16:creationId xmlns:a16="http://schemas.microsoft.com/office/drawing/2014/main" id="{305104F7-00AD-4F64-874E-304171A424F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C9B1989F-4896-4364-B631-428DE2B76A45}"/>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52899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Photo 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CC106-579D-4E1D-BB51-B1482A571F2C}"/>
              </a:ext>
            </a:extLst>
          </p:cNvPr>
          <p:cNvSpPr>
            <a:spLocks noGrp="1"/>
          </p:cNvSpPr>
          <p:nvPr>
            <p:ph type="title" hasCustomPrompt="1"/>
          </p:nvPr>
        </p:nvSpPr>
        <p:spPr>
          <a:xfrm>
            <a:off x="6304547" y="228601"/>
            <a:ext cx="5430253" cy="1123761"/>
          </a:xfrm>
        </p:spPr>
        <p:txBody>
          <a:bodyPr>
            <a:normAutofit/>
          </a:bodyPr>
          <a:lstStyle>
            <a:lvl1pPr>
              <a:defRPr sz="3600"/>
            </a:lvl1pPr>
          </a:lstStyle>
          <a:p>
            <a:r>
              <a:rPr lang="en-US" dirty="0"/>
              <a:t>Title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6304547" y="1825625"/>
            <a:ext cx="5430253"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CC121225-E67C-437E-834A-25CD1B32DE5C}"/>
              </a:ext>
            </a:extLst>
          </p:cNvPr>
          <p:cNvSpPr>
            <a:spLocks noGrp="1"/>
          </p:cNvSpPr>
          <p:nvPr>
            <p:ph type="pic" sz="quarter" idx="14"/>
          </p:nvPr>
        </p:nvSpPr>
        <p:spPr>
          <a:xfrm>
            <a:off x="0" y="0"/>
            <a:ext cx="6096000" cy="6111689"/>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228600" lvl="0" indent="-228600" algn="ctr"/>
            <a:endParaRPr lang="en-US"/>
          </a:p>
        </p:txBody>
      </p:sp>
      <p:sp>
        <p:nvSpPr>
          <p:cNvPr id="13" name="Date Placeholder 4">
            <a:extLst>
              <a:ext uri="{FF2B5EF4-FFF2-40B4-BE49-F238E27FC236}">
                <a16:creationId xmlns:a16="http://schemas.microsoft.com/office/drawing/2014/main" id="{7D760A07-345B-40F2-B8C0-6C66BB4CAB2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
        <p:nvSpPr>
          <p:cNvPr id="14" name="Footer Placeholder 5">
            <a:extLst>
              <a:ext uri="{FF2B5EF4-FFF2-40B4-BE49-F238E27FC236}">
                <a16:creationId xmlns:a16="http://schemas.microsoft.com/office/drawing/2014/main" id="{17B40D33-171A-4D6F-AC92-C54E722F5A69}"/>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FAB2FE1A-CC7E-4520-92C6-384EC2F09BA1}"/>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31437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4DB656-2AD3-4B6D-B912-AA14E43934E2}"/>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UTK Horiz_R">
            <a:extLst>
              <a:ext uri="{FF2B5EF4-FFF2-40B4-BE49-F238E27FC236}">
                <a16:creationId xmlns:a16="http://schemas.microsoft.com/office/drawing/2014/main" id="{A2B702E1-95B6-4EC2-9232-1A178B938F60}"/>
              </a:ext>
            </a:extLst>
          </p:cNvPr>
          <p:cNvGrpSpPr>
            <a:grpSpLocks noChangeAspect="1"/>
          </p:cNvGrpSpPr>
          <p:nvPr userDrawn="1"/>
        </p:nvGrpSpPr>
        <p:grpSpPr bwMode="auto">
          <a:xfrm>
            <a:off x="10557955" y="6320597"/>
            <a:ext cx="1404165" cy="315023"/>
            <a:chOff x="0" y="1299"/>
            <a:chExt cx="7680" cy="1723"/>
          </a:xfrm>
        </p:grpSpPr>
        <p:sp>
          <p:nvSpPr>
            <p:cNvPr id="8" name="T fill">
              <a:extLst>
                <a:ext uri="{FF2B5EF4-FFF2-40B4-BE49-F238E27FC236}">
                  <a16:creationId xmlns:a16="http://schemas.microsoft.com/office/drawing/2014/main" id="{9CEE6628-1386-4A0C-BAFF-931C89F3C09E}"/>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ype">
              <a:extLst>
                <a:ext uri="{FF2B5EF4-FFF2-40B4-BE49-F238E27FC236}">
                  <a16:creationId xmlns:a16="http://schemas.microsoft.com/office/drawing/2014/main" id="{92B6B725-8893-4D4A-814B-E6809FB6FE85}"/>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Power T">
              <a:extLst>
                <a:ext uri="{FF2B5EF4-FFF2-40B4-BE49-F238E27FC236}">
                  <a16:creationId xmlns:a16="http://schemas.microsoft.com/office/drawing/2014/main" id="{EA4F30E0-A25B-4F95-AB11-7478B8BDBDF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Picture Placeholder 14">
            <a:extLst>
              <a:ext uri="{FF2B5EF4-FFF2-40B4-BE49-F238E27FC236}">
                <a16:creationId xmlns:a16="http://schemas.microsoft.com/office/drawing/2014/main" id="{9A9D0E8A-079C-469C-8EFD-E5B886491A2B}"/>
              </a:ext>
            </a:extLst>
          </p:cNvPr>
          <p:cNvSpPr>
            <a:spLocks noGrp="1"/>
          </p:cNvSpPr>
          <p:nvPr>
            <p:ph type="pic" sz="quarter" idx="13" hasCustomPrompt="1"/>
          </p:nvPr>
        </p:nvSpPr>
        <p:spPr>
          <a:xfrm>
            <a:off x="0" y="0"/>
            <a:ext cx="12192000" cy="6127750"/>
          </a:xfrm>
          <a:solidFill>
            <a:schemeClr val="bg1"/>
          </a:solidFill>
        </p:spPr>
        <p:txBody>
          <a:bodyPr anchor="ctr"/>
          <a:lstStyle>
            <a:lvl1pPr marL="0" indent="0" algn="ctr">
              <a:buNone/>
              <a:defRPr>
                <a:solidFill>
                  <a:srgbClr val="58595B"/>
                </a:solidFill>
              </a:defRPr>
            </a:lvl1pPr>
          </a:lstStyle>
          <a:p>
            <a:r>
              <a:rPr lang="en-US" dirty="0"/>
              <a:t>Click icon to add photo</a:t>
            </a:r>
          </a:p>
        </p:txBody>
      </p:sp>
      <p:sp>
        <p:nvSpPr>
          <p:cNvPr id="17" name="Date Placeholder 4">
            <a:extLst>
              <a:ext uri="{FF2B5EF4-FFF2-40B4-BE49-F238E27FC236}">
                <a16:creationId xmlns:a16="http://schemas.microsoft.com/office/drawing/2014/main" id="{7F062795-CA06-4DC5-8E36-E1CCB2360C9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
        <p:nvSpPr>
          <p:cNvPr id="18" name="Footer Placeholder 5">
            <a:extLst>
              <a:ext uri="{FF2B5EF4-FFF2-40B4-BE49-F238E27FC236}">
                <a16:creationId xmlns:a16="http://schemas.microsoft.com/office/drawing/2014/main" id="{1561DC46-605C-45B1-B99A-70446236E1F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6">
            <a:extLst>
              <a:ext uri="{FF2B5EF4-FFF2-40B4-BE49-F238E27FC236}">
                <a16:creationId xmlns:a16="http://schemas.microsoft.com/office/drawing/2014/main" id="{7B995BD6-CFF3-4E17-8ED0-5D87EFF6569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105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1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20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6111689"/>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Rectangle 7">
            <a:extLst>
              <a:ext uri="{FF2B5EF4-FFF2-40B4-BE49-F238E27FC236}">
                <a16:creationId xmlns:a16="http://schemas.microsoft.com/office/drawing/2014/main" id="{1E1A3C71-0AD6-4ACF-A079-D135E8EA5753}"/>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UTK Horiz_R">
            <a:extLst>
              <a:ext uri="{FF2B5EF4-FFF2-40B4-BE49-F238E27FC236}">
                <a16:creationId xmlns:a16="http://schemas.microsoft.com/office/drawing/2014/main" id="{D7C10C60-F0E9-401E-B1AE-78D7FB31A82C}"/>
              </a:ext>
            </a:extLst>
          </p:cNvPr>
          <p:cNvGrpSpPr>
            <a:grpSpLocks noChangeAspect="1"/>
          </p:cNvGrpSpPr>
          <p:nvPr userDrawn="1"/>
        </p:nvGrpSpPr>
        <p:grpSpPr bwMode="auto">
          <a:xfrm>
            <a:off x="10557955" y="6320597"/>
            <a:ext cx="1404165" cy="315023"/>
            <a:chOff x="0" y="1299"/>
            <a:chExt cx="7680" cy="1723"/>
          </a:xfrm>
        </p:grpSpPr>
        <p:sp>
          <p:nvSpPr>
            <p:cNvPr id="10" name="T fill">
              <a:extLst>
                <a:ext uri="{FF2B5EF4-FFF2-40B4-BE49-F238E27FC236}">
                  <a16:creationId xmlns:a16="http://schemas.microsoft.com/office/drawing/2014/main" id="{B889472D-3CF6-4D76-91CD-B15AAC81851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Type">
              <a:extLst>
                <a:ext uri="{FF2B5EF4-FFF2-40B4-BE49-F238E27FC236}">
                  <a16:creationId xmlns:a16="http://schemas.microsoft.com/office/drawing/2014/main" id="{190C6F36-943D-480A-BEC4-9FE959EFF65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Power T">
              <a:extLst>
                <a:ext uri="{FF2B5EF4-FFF2-40B4-BE49-F238E27FC236}">
                  <a16:creationId xmlns:a16="http://schemas.microsoft.com/office/drawing/2014/main" id="{052FB503-AC74-4C64-8176-0EFA65B53C0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Date Placeholder 4">
            <a:extLst>
              <a:ext uri="{FF2B5EF4-FFF2-40B4-BE49-F238E27FC236}">
                <a16:creationId xmlns:a16="http://schemas.microsoft.com/office/drawing/2014/main" id="{AF16959D-9AE7-4935-A4C3-FABF62F2301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
        <p:nvSpPr>
          <p:cNvPr id="14" name="Footer Placeholder 5">
            <a:extLst>
              <a:ext uri="{FF2B5EF4-FFF2-40B4-BE49-F238E27FC236}">
                <a16:creationId xmlns:a16="http://schemas.microsoft.com/office/drawing/2014/main" id="{2743C078-638D-46A7-9156-199899A36E9B}"/>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2083A4D7-C72A-44AE-89CA-8687C3F05C3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304413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299325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3118440"/>
            <a:ext cx="4651708" cy="299325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Rectangle 11">
            <a:extLst>
              <a:ext uri="{FF2B5EF4-FFF2-40B4-BE49-F238E27FC236}">
                <a16:creationId xmlns:a16="http://schemas.microsoft.com/office/drawing/2014/main" id="{F5597226-AD9A-4716-950C-2928B604B015}"/>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UTK Horiz_R">
            <a:extLst>
              <a:ext uri="{FF2B5EF4-FFF2-40B4-BE49-F238E27FC236}">
                <a16:creationId xmlns:a16="http://schemas.microsoft.com/office/drawing/2014/main" id="{718A085F-99B6-4121-8D97-F7ADEAE38286}"/>
              </a:ext>
            </a:extLst>
          </p:cNvPr>
          <p:cNvGrpSpPr>
            <a:grpSpLocks noChangeAspect="1"/>
          </p:cNvGrpSpPr>
          <p:nvPr userDrawn="1"/>
        </p:nvGrpSpPr>
        <p:grpSpPr bwMode="auto">
          <a:xfrm>
            <a:off x="10557955" y="6320597"/>
            <a:ext cx="1404165" cy="315023"/>
            <a:chOff x="0" y="1299"/>
            <a:chExt cx="7680" cy="1723"/>
          </a:xfrm>
        </p:grpSpPr>
        <p:sp>
          <p:nvSpPr>
            <p:cNvPr id="15" name="T fill">
              <a:extLst>
                <a:ext uri="{FF2B5EF4-FFF2-40B4-BE49-F238E27FC236}">
                  <a16:creationId xmlns:a16="http://schemas.microsoft.com/office/drawing/2014/main" id="{42CFF7CA-4085-4288-93EF-5223B2723913}"/>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Type">
              <a:extLst>
                <a:ext uri="{FF2B5EF4-FFF2-40B4-BE49-F238E27FC236}">
                  <a16:creationId xmlns:a16="http://schemas.microsoft.com/office/drawing/2014/main" id="{51D92B88-0AB2-4F0A-A1A6-80F8B57284F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Power T">
              <a:extLst>
                <a:ext uri="{FF2B5EF4-FFF2-40B4-BE49-F238E27FC236}">
                  <a16:creationId xmlns:a16="http://schemas.microsoft.com/office/drawing/2014/main" id="{EC77DE78-3A63-4148-83D9-26B717E25F3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Date Placeholder 4">
            <a:extLst>
              <a:ext uri="{FF2B5EF4-FFF2-40B4-BE49-F238E27FC236}">
                <a16:creationId xmlns:a16="http://schemas.microsoft.com/office/drawing/2014/main" id="{6A660581-A64E-4983-8D6C-F96F89E7E491}"/>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
        <p:nvSpPr>
          <p:cNvPr id="19" name="Footer Placeholder 5">
            <a:extLst>
              <a:ext uri="{FF2B5EF4-FFF2-40B4-BE49-F238E27FC236}">
                <a16:creationId xmlns:a16="http://schemas.microsoft.com/office/drawing/2014/main" id="{F8F2701F-D63A-4BC7-B67D-E3D34B1141D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0" name="Slide Number Placeholder 6">
            <a:extLst>
              <a:ext uri="{FF2B5EF4-FFF2-40B4-BE49-F238E27FC236}">
                <a16:creationId xmlns:a16="http://schemas.microsoft.com/office/drawing/2014/main" id="{D952F882-7811-40A1-A211-934FAF3650B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16129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3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1953771"/>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4651708" cy="1953771"/>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4651708"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67F44072-A04B-4000-A688-7203EC9CF963}"/>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50421D3A-B1D9-4300-9623-D4856361FB28}"/>
              </a:ext>
            </a:extLst>
          </p:cNvPr>
          <p:cNvGrpSpPr>
            <a:grpSpLocks noChangeAspect="1"/>
          </p:cNvGrpSpPr>
          <p:nvPr userDrawn="1"/>
        </p:nvGrpSpPr>
        <p:grpSpPr bwMode="auto">
          <a:xfrm>
            <a:off x="10557955" y="6320597"/>
            <a:ext cx="1404165" cy="315023"/>
            <a:chOff x="0" y="1299"/>
            <a:chExt cx="7680" cy="1723"/>
          </a:xfrm>
        </p:grpSpPr>
        <p:sp>
          <p:nvSpPr>
            <p:cNvPr id="16" name="T fill">
              <a:extLst>
                <a:ext uri="{FF2B5EF4-FFF2-40B4-BE49-F238E27FC236}">
                  <a16:creationId xmlns:a16="http://schemas.microsoft.com/office/drawing/2014/main" id="{309CFCAE-C8F8-4222-B741-8849F837A5B6}"/>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A7BBD575-A22C-46DE-A4B8-938B1D76C7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AB9B021B-C7DD-4DBF-B4C8-806441F2EFD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Date Placeholder 4">
            <a:extLst>
              <a:ext uri="{FF2B5EF4-FFF2-40B4-BE49-F238E27FC236}">
                <a16:creationId xmlns:a16="http://schemas.microsoft.com/office/drawing/2014/main" id="{1983403D-46E0-49C1-8379-5F44BC70C57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
        <p:nvSpPr>
          <p:cNvPr id="14" name="Footer Placeholder 5">
            <a:extLst>
              <a:ext uri="{FF2B5EF4-FFF2-40B4-BE49-F238E27FC236}">
                <a16:creationId xmlns:a16="http://schemas.microsoft.com/office/drawing/2014/main" id="{A8F40A6D-8084-4FCA-B313-F4BDA53F93E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6">
            <a:extLst>
              <a:ext uri="{FF2B5EF4-FFF2-40B4-BE49-F238E27FC236}">
                <a16:creationId xmlns:a16="http://schemas.microsoft.com/office/drawing/2014/main" id="{AF78E67F-46D6-4034-ABF3-1AD6D8932CC1}"/>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400772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4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2263242"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0" y="4145288"/>
            <a:ext cx="4651709"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9928758" y="2072644"/>
            <a:ext cx="2263242"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6" name="Rectangle 15">
            <a:extLst>
              <a:ext uri="{FF2B5EF4-FFF2-40B4-BE49-F238E27FC236}">
                <a16:creationId xmlns:a16="http://schemas.microsoft.com/office/drawing/2014/main" id="{83CC7FAC-8640-4220-971F-94CC6D17796F}"/>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UTK Horiz_R">
            <a:extLst>
              <a:ext uri="{FF2B5EF4-FFF2-40B4-BE49-F238E27FC236}">
                <a16:creationId xmlns:a16="http://schemas.microsoft.com/office/drawing/2014/main" id="{2CB8A05A-CD5B-456D-A510-F0E71BE75F6B}"/>
              </a:ext>
            </a:extLst>
          </p:cNvPr>
          <p:cNvGrpSpPr>
            <a:grpSpLocks noChangeAspect="1"/>
          </p:cNvGrpSpPr>
          <p:nvPr userDrawn="1"/>
        </p:nvGrpSpPr>
        <p:grpSpPr bwMode="auto">
          <a:xfrm>
            <a:off x="10557955" y="6320597"/>
            <a:ext cx="1404165" cy="315023"/>
            <a:chOff x="0" y="1299"/>
            <a:chExt cx="7680" cy="1723"/>
          </a:xfrm>
        </p:grpSpPr>
        <p:sp>
          <p:nvSpPr>
            <p:cNvPr id="18" name="T fill">
              <a:extLst>
                <a:ext uri="{FF2B5EF4-FFF2-40B4-BE49-F238E27FC236}">
                  <a16:creationId xmlns:a16="http://schemas.microsoft.com/office/drawing/2014/main" id="{F9A20AC1-345F-456A-B518-22B16BEDA9B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Type">
              <a:extLst>
                <a:ext uri="{FF2B5EF4-FFF2-40B4-BE49-F238E27FC236}">
                  <a16:creationId xmlns:a16="http://schemas.microsoft.com/office/drawing/2014/main" id="{0CBBF0D1-C5F5-4A82-B5F1-30F25489E4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Power T">
              <a:extLst>
                <a:ext uri="{FF2B5EF4-FFF2-40B4-BE49-F238E27FC236}">
                  <a16:creationId xmlns:a16="http://schemas.microsoft.com/office/drawing/2014/main" id="{F36178A9-62F8-4FD1-9B45-492C4F2B85E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Date Placeholder 4">
            <a:extLst>
              <a:ext uri="{FF2B5EF4-FFF2-40B4-BE49-F238E27FC236}">
                <a16:creationId xmlns:a16="http://schemas.microsoft.com/office/drawing/2014/main" id="{72050CB8-5B0E-42E7-AABF-5763E53CF459}"/>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
        <p:nvSpPr>
          <p:cNvPr id="14" name="Footer Placeholder 5">
            <a:extLst>
              <a:ext uri="{FF2B5EF4-FFF2-40B4-BE49-F238E27FC236}">
                <a16:creationId xmlns:a16="http://schemas.microsoft.com/office/drawing/2014/main" id="{7F0EFEA0-DAF3-47EC-9DE0-D606B4AAE08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1F61F12E-A586-40EC-8CF8-0BD1FC3F680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10511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5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4651708"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9928758"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9928758"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09363217-2D76-4935-B860-12E9B80ACA8E}"/>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8B3B0646-9A7E-4CBE-BB2B-D3031D537AB7}"/>
              </a:ext>
            </a:extLst>
          </p:cNvPr>
          <p:cNvGrpSpPr>
            <a:grpSpLocks noChangeAspect="1"/>
          </p:cNvGrpSpPr>
          <p:nvPr userDrawn="1"/>
        </p:nvGrpSpPr>
        <p:grpSpPr bwMode="auto">
          <a:xfrm>
            <a:off x="10557955" y="6320597"/>
            <a:ext cx="1404165" cy="315023"/>
            <a:chOff x="0" y="1299"/>
            <a:chExt cx="7680" cy="1723"/>
          </a:xfrm>
        </p:grpSpPr>
        <p:sp>
          <p:nvSpPr>
            <p:cNvPr id="16" name="T fill">
              <a:extLst>
                <a:ext uri="{FF2B5EF4-FFF2-40B4-BE49-F238E27FC236}">
                  <a16:creationId xmlns:a16="http://schemas.microsoft.com/office/drawing/2014/main" id="{77B6A5C9-2FCA-4D35-9EC7-F0766B366F9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D8063DAE-F36A-44C3-8052-638160260E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BC46B79E-169B-4376-B4FE-50D9C296A3C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Date Placeholder 4">
            <a:extLst>
              <a:ext uri="{FF2B5EF4-FFF2-40B4-BE49-F238E27FC236}">
                <a16:creationId xmlns:a16="http://schemas.microsoft.com/office/drawing/2014/main" id="{46EEE9D9-DFB0-4C9C-B0FF-9831F815032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
        <p:nvSpPr>
          <p:cNvPr id="20" name="Footer Placeholder 5">
            <a:extLst>
              <a:ext uri="{FF2B5EF4-FFF2-40B4-BE49-F238E27FC236}">
                <a16:creationId xmlns:a16="http://schemas.microsoft.com/office/drawing/2014/main" id="{2C8441A0-3B15-4E6F-9AB7-67B5208F747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1" name="Slide Number Placeholder 6">
            <a:extLst>
              <a:ext uri="{FF2B5EF4-FFF2-40B4-BE49-F238E27FC236}">
                <a16:creationId xmlns:a16="http://schemas.microsoft.com/office/drawing/2014/main" id="{71751C83-81CC-4BF3-B02E-DF0434ACDD1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96708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6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9928758" y="2072644"/>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9928758"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9928758"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5A72509F-C50C-43CE-B715-13763CF3504F}"/>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DE0E5FB4-1162-4730-B647-478EFE4A82B9}"/>
              </a:ext>
            </a:extLst>
          </p:cNvPr>
          <p:cNvGrpSpPr>
            <a:grpSpLocks noChangeAspect="1"/>
          </p:cNvGrpSpPr>
          <p:nvPr userDrawn="1"/>
        </p:nvGrpSpPr>
        <p:grpSpPr bwMode="auto">
          <a:xfrm>
            <a:off x="10557955" y="6320597"/>
            <a:ext cx="1404165" cy="315023"/>
            <a:chOff x="0" y="1299"/>
            <a:chExt cx="7680" cy="1723"/>
          </a:xfrm>
        </p:grpSpPr>
        <p:sp>
          <p:nvSpPr>
            <p:cNvPr id="16" name="T fill">
              <a:extLst>
                <a:ext uri="{FF2B5EF4-FFF2-40B4-BE49-F238E27FC236}">
                  <a16:creationId xmlns:a16="http://schemas.microsoft.com/office/drawing/2014/main" id="{36C014A8-DE7A-4C86-96EF-3905EAC0C12B}"/>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3A346969-3A2E-445A-9C03-F5B1E34A08C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0DEF87A7-7D86-4884-B110-64D0516FF32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Date Placeholder 4">
            <a:extLst>
              <a:ext uri="{FF2B5EF4-FFF2-40B4-BE49-F238E27FC236}">
                <a16:creationId xmlns:a16="http://schemas.microsoft.com/office/drawing/2014/main" id="{92794AFA-4542-4B40-852C-C0435B4E3C3C}"/>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
        <p:nvSpPr>
          <p:cNvPr id="20" name="Footer Placeholder 5">
            <a:extLst>
              <a:ext uri="{FF2B5EF4-FFF2-40B4-BE49-F238E27FC236}">
                <a16:creationId xmlns:a16="http://schemas.microsoft.com/office/drawing/2014/main" id="{19A53203-4FF6-4A23-87EF-91ED86C7A4DD}"/>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1" name="Slide Number Placeholder 6">
            <a:extLst>
              <a:ext uri="{FF2B5EF4-FFF2-40B4-BE49-F238E27FC236}">
                <a16:creationId xmlns:a16="http://schemas.microsoft.com/office/drawing/2014/main" id="{70A0F888-6943-4E94-8967-1DD9890013D9}"/>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30414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1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6111689"/>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Rectangle 7">
            <a:extLst>
              <a:ext uri="{FF2B5EF4-FFF2-40B4-BE49-F238E27FC236}">
                <a16:creationId xmlns:a16="http://schemas.microsoft.com/office/drawing/2014/main" id="{1E1A3C71-0AD6-4ACF-A079-D135E8EA5753}"/>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UTK Horiz_R">
            <a:extLst>
              <a:ext uri="{FF2B5EF4-FFF2-40B4-BE49-F238E27FC236}">
                <a16:creationId xmlns:a16="http://schemas.microsoft.com/office/drawing/2014/main" id="{D7C10C60-F0E9-401E-B1AE-78D7FB31A82C}"/>
              </a:ext>
            </a:extLst>
          </p:cNvPr>
          <p:cNvGrpSpPr>
            <a:grpSpLocks noChangeAspect="1"/>
          </p:cNvGrpSpPr>
          <p:nvPr userDrawn="1"/>
        </p:nvGrpSpPr>
        <p:grpSpPr bwMode="auto">
          <a:xfrm>
            <a:off x="10557955" y="6320597"/>
            <a:ext cx="1404165" cy="315023"/>
            <a:chOff x="0" y="1299"/>
            <a:chExt cx="7680" cy="1723"/>
          </a:xfrm>
        </p:grpSpPr>
        <p:sp>
          <p:nvSpPr>
            <p:cNvPr id="10" name="T fill">
              <a:extLst>
                <a:ext uri="{FF2B5EF4-FFF2-40B4-BE49-F238E27FC236}">
                  <a16:creationId xmlns:a16="http://schemas.microsoft.com/office/drawing/2014/main" id="{B889472D-3CF6-4D76-91CD-B15AAC81851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Type">
              <a:extLst>
                <a:ext uri="{FF2B5EF4-FFF2-40B4-BE49-F238E27FC236}">
                  <a16:creationId xmlns:a16="http://schemas.microsoft.com/office/drawing/2014/main" id="{190C6F36-943D-480A-BEC4-9FE959EFF65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Power T">
              <a:extLst>
                <a:ext uri="{FF2B5EF4-FFF2-40B4-BE49-F238E27FC236}">
                  <a16:creationId xmlns:a16="http://schemas.microsoft.com/office/drawing/2014/main" id="{052FB503-AC74-4C64-8176-0EFA65B53C0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Date Placeholder 4">
            <a:extLst>
              <a:ext uri="{FF2B5EF4-FFF2-40B4-BE49-F238E27FC236}">
                <a16:creationId xmlns:a16="http://schemas.microsoft.com/office/drawing/2014/main" id="{9EFA9863-B948-410F-9E5B-DC7870DD1BD0}"/>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
        <p:nvSpPr>
          <p:cNvPr id="14" name="Footer Placeholder 5">
            <a:extLst>
              <a:ext uri="{FF2B5EF4-FFF2-40B4-BE49-F238E27FC236}">
                <a16:creationId xmlns:a16="http://schemas.microsoft.com/office/drawing/2014/main" id="{9F9929FA-C903-47F5-A405-13D0D23375CF}"/>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3655CD01-A4DC-4E0A-891D-A6E2A5AFF5E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0916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Mascot Stadium">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CE04991-562A-4DE2-A5BA-5C3B26CEC3B8}"/>
              </a:ext>
            </a:extLst>
          </p:cNvPr>
          <p:cNvPicPr>
            <a:picLocks/>
          </p:cNvPicPr>
          <p:nvPr userDrawn="1"/>
        </p:nvPicPr>
        <p:blipFill rotWithShape="1">
          <a:blip r:embed="rId2"/>
          <a:srcRect l="11334" t="15157" r="6588" b="15372"/>
          <a:stretch/>
        </p:blipFill>
        <p:spPr>
          <a:xfrm>
            <a:off x="0" y="0"/>
            <a:ext cx="12198096" cy="6858000"/>
          </a:xfrm>
          <a:prstGeom prst="rect">
            <a:avLst/>
          </a:prstGeom>
        </p:spPr>
      </p:pic>
      <p:sp>
        <p:nvSpPr>
          <p:cNvPr id="18" name="Rectangle 17">
            <a:extLst>
              <a:ext uri="{FF2B5EF4-FFF2-40B4-BE49-F238E27FC236}">
                <a16:creationId xmlns:a16="http://schemas.microsoft.com/office/drawing/2014/main" id="{828945DE-F130-4CD9-AD26-0D5B9F34A914}"/>
              </a:ext>
            </a:extLst>
          </p:cNvPr>
          <p:cNvSpPr/>
          <p:nvPr userDrawn="1"/>
        </p:nvSpPr>
        <p:spPr>
          <a:xfrm>
            <a:off x="6096000"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8A628-CAE9-41C5-AD1A-ED470A6CC560}"/>
              </a:ext>
            </a:extLst>
          </p:cNvPr>
          <p:cNvSpPr>
            <a:spLocks noGrp="1"/>
          </p:cNvSpPr>
          <p:nvPr>
            <p:ph type="title"/>
          </p:nvPr>
        </p:nvSpPr>
        <p:spPr>
          <a:xfrm>
            <a:off x="6590530" y="365125"/>
            <a:ext cx="4602480" cy="3281045"/>
          </a:xfrm>
        </p:spPr>
        <p:txBody>
          <a:bodyPr anchor="ctr"/>
          <a:lstStyle>
            <a:lvl1pPr algn="ctr">
              <a:defRPr/>
            </a:lvl1pPr>
          </a:lstStyle>
          <a:p>
            <a:r>
              <a:rPr lang="en-US" dirty="0"/>
              <a:t>Click to edit Master title style</a:t>
            </a:r>
          </a:p>
        </p:txBody>
      </p:sp>
      <p:grpSp>
        <p:nvGrpSpPr>
          <p:cNvPr id="19" name="UTK Centered">
            <a:extLst>
              <a:ext uri="{FF2B5EF4-FFF2-40B4-BE49-F238E27FC236}">
                <a16:creationId xmlns:a16="http://schemas.microsoft.com/office/drawing/2014/main" id="{BD95262E-8A65-41BE-8D16-5B6844C0B4F9}"/>
              </a:ext>
            </a:extLst>
          </p:cNvPr>
          <p:cNvGrpSpPr>
            <a:grpSpLocks noChangeAspect="1"/>
          </p:cNvGrpSpPr>
          <p:nvPr userDrawn="1"/>
        </p:nvGrpSpPr>
        <p:grpSpPr bwMode="auto">
          <a:xfrm>
            <a:off x="7560842" y="4109165"/>
            <a:ext cx="2661855" cy="1797998"/>
            <a:chOff x="-2931" y="-4852"/>
            <a:chExt cx="17157" cy="11589"/>
          </a:xfrm>
        </p:grpSpPr>
        <p:sp>
          <p:nvSpPr>
            <p:cNvPr id="20" name="T fill">
              <a:extLst>
                <a:ext uri="{FF2B5EF4-FFF2-40B4-BE49-F238E27FC236}">
                  <a16:creationId xmlns:a16="http://schemas.microsoft.com/office/drawing/2014/main" id="{23DC3071-2D59-4F36-B902-95213296AAC3}"/>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Type">
              <a:extLst>
                <a:ext uri="{FF2B5EF4-FFF2-40B4-BE49-F238E27FC236}">
                  <a16:creationId xmlns:a16="http://schemas.microsoft.com/office/drawing/2014/main" id="{15518F2F-F865-4702-B462-144567D323C6}"/>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Power T block">
              <a:extLst>
                <a:ext uri="{FF2B5EF4-FFF2-40B4-BE49-F238E27FC236}">
                  <a16:creationId xmlns:a16="http://schemas.microsoft.com/office/drawing/2014/main" id="{44B6A79B-1686-4F4D-94EE-C07599553804}"/>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387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2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299325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3118440"/>
            <a:ext cx="4651708" cy="299325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Rectangle 11">
            <a:extLst>
              <a:ext uri="{FF2B5EF4-FFF2-40B4-BE49-F238E27FC236}">
                <a16:creationId xmlns:a16="http://schemas.microsoft.com/office/drawing/2014/main" id="{F5597226-AD9A-4716-950C-2928B604B015}"/>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UTK Horiz_R">
            <a:extLst>
              <a:ext uri="{FF2B5EF4-FFF2-40B4-BE49-F238E27FC236}">
                <a16:creationId xmlns:a16="http://schemas.microsoft.com/office/drawing/2014/main" id="{718A085F-99B6-4121-8D97-F7ADEAE38286}"/>
              </a:ext>
            </a:extLst>
          </p:cNvPr>
          <p:cNvGrpSpPr>
            <a:grpSpLocks noChangeAspect="1"/>
          </p:cNvGrpSpPr>
          <p:nvPr userDrawn="1"/>
        </p:nvGrpSpPr>
        <p:grpSpPr bwMode="auto">
          <a:xfrm>
            <a:off x="10557955" y="6320597"/>
            <a:ext cx="1404165" cy="315023"/>
            <a:chOff x="0" y="1299"/>
            <a:chExt cx="7680" cy="1723"/>
          </a:xfrm>
        </p:grpSpPr>
        <p:sp>
          <p:nvSpPr>
            <p:cNvPr id="15" name="T fill">
              <a:extLst>
                <a:ext uri="{FF2B5EF4-FFF2-40B4-BE49-F238E27FC236}">
                  <a16:creationId xmlns:a16="http://schemas.microsoft.com/office/drawing/2014/main" id="{42CFF7CA-4085-4288-93EF-5223B2723913}"/>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Type">
              <a:extLst>
                <a:ext uri="{FF2B5EF4-FFF2-40B4-BE49-F238E27FC236}">
                  <a16:creationId xmlns:a16="http://schemas.microsoft.com/office/drawing/2014/main" id="{51D92B88-0AB2-4F0A-A1A6-80F8B57284F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Power T">
              <a:extLst>
                <a:ext uri="{FF2B5EF4-FFF2-40B4-BE49-F238E27FC236}">
                  <a16:creationId xmlns:a16="http://schemas.microsoft.com/office/drawing/2014/main" id="{EC77DE78-3A63-4148-83D9-26B717E25F3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9314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3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1953771"/>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4651708" cy="1953771"/>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67F44072-A04B-4000-A688-7203EC9CF963}"/>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50421D3A-B1D9-4300-9623-D4856361FB28}"/>
              </a:ext>
            </a:extLst>
          </p:cNvPr>
          <p:cNvGrpSpPr>
            <a:grpSpLocks noChangeAspect="1"/>
          </p:cNvGrpSpPr>
          <p:nvPr userDrawn="1"/>
        </p:nvGrpSpPr>
        <p:grpSpPr bwMode="auto">
          <a:xfrm>
            <a:off x="10557955" y="6320597"/>
            <a:ext cx="1404165" cy="315023"/>
            <a:chOff x="0" y="1299"/>
            <a:chExt cx="7680" cy="1723"/>
          </a:xfrm>
        </p:grpSpPr>
        <p:sp>
          <p:nvSpPr>
            <p:cNvPr id="16" name="T fill">
              <a:extLst>
                <a:ext uri="{FF2B5EF4-FFF2-40B4-BE49-F238E27FC236}">
                  <a16:creationId xmlns:a16="http://schemas.microsoft.com/office/drawing/2014/main" id="{309CFCAE-C8F8-4222-B741-8849F837A5B6}"/>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A7BBD575-A22C-46DE-A4B8-938B1D76C7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AB9B021B-C7DD-4DBF-B4C8-806441F2EFD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Date Placeholder 4">
            <a:extLst>
              <a:ext uri="{FF2B5EF4-FFF2-40B4-BE49-F238E27FC236}">
                <a16:creationId xmlns:a16="http://schemas.microsoft.com/office/drawing/2014/main" id="{95B91D6B-039D-4776-A018-E4C8E37C0F8D}"/>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
        <p:nvSpPr>
          <p:cNvPr id="14" name="Footer Placeholder 5">
            <a:extLst>
              <a:ext uri="{FF2B5EF4-FFF2-40B4-BE49-F238E27FC236}">
                <a16:creationId xmlns:a16="http://schemas.microsoft.com/office/drawing/2014/main" id="{7EBB6EBA-D05D-4768-BAD9-4F05D59F227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6">
            <a:extLst>
              <a:ext uri="{FF2B5EF4-FFF2-40B4-BE49-F238E27FC236}">
                <a16:creationId xmlns:a16="http://schemas.microsoft.com/office/drawing/2014/main" id="{FBC586CD-FC15-4C65-8D1E-00942736B9A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45181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4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2263242"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388466" y="2072644"/>
            <a:ext cx="2263242"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6" name="Rectangle 15">
            <a:extLst>
              <a:ext uri="{FF2B5EF4-FFF2-40B4-BE49-F238E27FC236}">
                <a16:creationId xmlns:a16="http://schemas.microsoft.com/office/drawing/2014/main" id="{83CC7FAC-8640-4220-971F-94CC6D17796F}"/>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UTK Horiz_R">
            <a:extLst>
              <a:ext uri="{FF2B5EF4-FFF2-40B4-BE49-F238E27FC236}">
                <a16:creationId xmlns:a16="http://schemas.microsoft.com/office/drawing/2014/main" id="{2CB8A05A-CD5B-456D-A510-F0E71BE75F6B}"/>
              </a:ext>
            </a:extLst>
          </p:cNvPr>
          <p:cNvGrpSpPr>
            <a:grpSpLocks noChangeAspect="1"/>
          </p:cNvGrpSpPr>
          <p:nvPr userDrawn="1"/>
        </p:nvGrpSpPr>
        <p:grpSpPr bwMode="auto">
          <a:xfrm>
            <a:off x="10557955" y="6320597"/>
            <a:ext cx="1404165" cy="315023"/>
            <a:chOff x="0" y="1299"/>
            <a:chExt cx="7680" cy="1723"/>
          </a:xfrm>
        </p:grpSpPr>
        <p:sp>
          <p:nvSpPr>
            <p:cNvPr id="18" name="T fill">
              <a:extLst>
                <a:ext uri="{FF2B5EF4-FFF2-40B4-BE49-F238E27FC236}">
                  <a16:creationId xmlns:a16="http://schemas.microsoft.com/office/drawing/2014/main" id="{F9A20AC1-345F-456A-B518-22B16BEDA9B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Type">
              <a:extLst>
                <a:ext uri="{FF2B5EF4-FFF2-40B4-BE49-F238E27FC236}">
                  <a16:creationId xmlns:a16="http://schemas.microsoft.com/office/drawing/2014/main" id="{0CBBF0D1-C5F5-4A82-B5F1-30F25489E4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Power T">
              <a:extLst>
                <a:ext uri="{FF2B5EF4-FFF2-40B4-BE49-F238E27FC236}">
                  <a16:creationId xmlns:a16="http://schemas.microsoft.com/office/drawing/2014/main" id="{F36178A9-62F8-4FD1-9B45-492C4F2B85E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Date Placeholder 4">
            <a:extLst>
              <a:ext uri="{FF2B5EF4-FFF2-40B4-BE49-F238E27FC236}">
                <a16:creationId xmlns:a16="http://schemas.microsoft.com/office/drawing/2014/main" id="{EA63C74F-5523-4238-97A1-1F2B760B7B1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
        <p:nvSpPr>
          <p:cNvPr id="14" name="Footer Placeholder 5">
            <a:extLst>
              <a:ext uri="{FF2B5EF4-FFF2-40B4-BE49-F238E27FC236}">
                <a16:creationId xmlns:a16="http://schemas.microsoft.com/office/drawing/2014/main" id="{BBDF5AFE-C389-46E9-B604-F41D844BACF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6">
            <a:extLst>
              <a:ext uri="{FF2B5EF4-FFF2-40B4-BE49-F238E27FC236}">
                <a16:creationId xmlns:a16="http://schemas.microsoft.com/office/drawing/2014/main" id="{66962A50-E982-46D9-B35F-153F8654E82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369152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5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2388466"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2388466"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09363217-2D76-4935-B860-12E9B80ACA8E}"/>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8B3B0646-9A7E-4CBE-BB2B-D3031D537AB7}"/>
              </a:ext>
            </a:extLst>
          </p:cNvPr>
          <p:cNvGrpSpPr>
            <a:grpSpLocks noChangeAspect="1"/>
          </p:cNvGrpSpPr>
          <p:nvPr userDrawn="1"/>
        </p:nvGrpSpPr>
        <p:grpSpPr bwMode="auto">
          <a:xfrm>
            <a:off x="10557955" y="6320597"/>
            <a:ext cx="1404165" cy="315023"/>
            <a:chOff x="0" y="1299"/>
            <a:chExt cx="7680" cy="1723"/>
          </a:xfrm>
        </p:grpSpPr>
        <p:sp>
          <p:nvSpPr>
            <p:cNvPr id="16" name="T fill">
              <a:extLst>
                <a:ext uri="{FF2B5EF4-FFF2-40B4-BE49-F238E27FC236}">
                  <a16:creationId xmlns:a16="http://schemas.microsoft.com/office/drawing/2014/main" id="{77B6A5C9-2FCA-4D35-9EC7-F0766B366F9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D8063DAE-F36A-44C3-8052-638160260E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BC46B79E-169B-4376-B4FE-50D9C296A3C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Date Placeholder 4">
            <a:extLst>
              <a:ext uri="{FF2B5EF4-FFF2-40B4-BE49-F238E27FC236}">
                <a16:creationId xmlns:a16="http://schemas.microsoft.com/office/drawing/2014/main" id="{54EF557E-4158-4ADF-BDFE-B315ACFB421F}"/>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
        <p:nvSpPr>
          <p:cNvPr id="20" name="Footer Placeholder 5">
            <a:extLst>
              <a:ext uri="{FF2B5EF4-FFF2-40B4-BE49-F238E27FC236}">
                <a16:creationId xmlns:a16="http://schemas.microsoft.com/office/drawing/2014/main" id="{C65FD3E4-3477-4CF8-A652-E489834384EF}"/>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1" name="Slide Number Placeholder 6">
            <a:extLst>
              <a:ext uri="{FF2B5EF4-FFF2-40B4-BE49-F238E27FC236}">
                <a16:creationId xmlns:a16="http://schemas.microsoft.com/office/drawing/2014/main" id="{67BAC002-60CA-49B0-B1F3-97EC39971557}"/>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202616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6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dirty="0"/>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388466" y="2072644"/>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2388466"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2388466"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5A72509F-C50C-43CE-B715-13763CF3504F}"/>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DE0E5FB4-1162-4730-B647-478EFE4A82B9}"/>
              </a:ext>
            </a:extLst>
          </p:cNvPr>
          <p:cNvGrpSpPr>
            <a:grpSpLocks noChangeAspect="1"/>
          </p:cNvGrpSpPr>
          <p:nvPr userDrawn="1"/>
        </p:nvGrpSpPr>
        <p:grpSpPr bwMode="auto">
          <a:xfrm>
            <a:off x="10557955" y="6320597"/>
            <a:ext cx="1404165" cy="315023"/>
            <a:chOff x="0" y="1299"/>
            <a:chExt cx="7680" cy="1723"/>
          </a:xfrm>
        </p:grpSpPr>
        <p:sp>
          <p:nvSpPr>
            <p:cNvPr id="16" name="T fill">
              <a:extLst>
                <a:ext uri="{FF2B5EF4-FFF2-40B4-BE49-F238E27FC236}">
                  <a16:creationId xmlns:a16="http://schemas.microsoft.com/office/drawing/2014/main" id="{36C014A8-DE7A-4C86-96EF-3905EAC0C12B}"/>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3A346969-3A2E-445A-9C03-F5B1E34A08C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0DEF87A7-7D86-4884-B110-64D0516FF32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Date Placeholder 4">
            <a:extLst>
              <a:ext uri="{FF2B5EF4-FFF2-40B4-BE49-F238E27FC236}">
                <a16:creationId xmlns:a16="http://schemas.microsoft.com/office/drawing/2014/main" id="{9C1CE7AD-702A-4C7D-AA79-8290CAA01C02}"/>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
        <p:nvSpPr>
          <p:cNvPr id="21" name="Footer Placeholder 5">
            <a:extLst>
              <a:ext uri="{FF2B5EF4-FFF2-40B4-BE49-F238E27FC236}">
                <a16:creationId xmlns:a16="http://schemas.microsoft.com/office/drawing/2014/main" id="{085011CE-E16C-431C-A5CE-5827B64F1D64}"/>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2" name="Slide Number Placeholder 6">
            <a:extLst>
              <a:ext uri="{FF2B5EF4-FFF2-40B4-BE49-F238E27FC236}">
                <a16:creationId xmlns:a16="http://schemas.microsoft.com/office/drawing/2014/main" id="{7F871542-871F-4050-9C93-F8FD7D51816F}"/>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418894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FA913D2-AE7C-478F-91D3-D5ECA28FF029}"/>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7ADA35-C08F-436B-BC32-7110CBB3EC03}"/>
              </a:ext>
            </a:extLst>
          </p:cNvPr>
          <p:cNvSpPr>
            <a:spLocks noGrp="1"/>
          </p:cNvSpPr>
          <p:nvPr>
            <p:ph sz="half" idx="1"/>
          </p:nvPr>
        </p:nvSpPr>
        <p:spPr>
          <a:xfrm>
            <a:off x="457199" y="1825626"/>
            <a:ext cx="5400847"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DDB945E-AC2B-4A62-9F16-0BBE7FEA2738}"/>
              </a:ext>
            </a:extLst>
          </p:cNvPr>
          <p:cNvSpPr>
            <a:spLocks noGrp="1"/>
          </p:cNvSpPr>
          <p:nvPr>
            <p:ph sz="half" idx="2"/>
          </p:nvPr>
        </p:nvSpPr>
        <p:spPr>
          <a:xfrm>
            <a:off x="6333953" y="1825626"/>
            <a:ext cx="5400847" cy="4057463"/>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1865358-983C-4BDA-AB6F-1D3D27E6D05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
        <p:nvSpPr>
          <p:cNvPr id="6" name="Footer Placeholder 5">
            <a:extLst>
              <a:ext uri="{FF2B5EF4-FFF2-40B4-BE49-F238E27FC236}">
                <a16:creationId xmlns:a16="http://schemas.microsoft.com/office/drawing/2014/main" id="{638F6995-9A6F-4981-AD39-FB3586410FEB}"/>
              </a:ext>
            </a:extLst>
          </p:cNvPr>
          <p:cNvSpPr>
            <a:spLocks noGrp="1"/>
          </p:cNvSpPr>
          <p:nvPr>
            <p:ph type="ftr" sz="quarter" idx="11"/>
          </p:nvPr>
        </p:nvSpPr>
        <p:spPr/>
        <p:txBody>
          <a:bodyPr/>
          <a:lstStyle>
            <a:lvl1pPr>
              <a:defRPr>
                <a:solidFill>
                  <a:schemeClr val="bg2"/>
                </a:solidFill>
              </a:defRPr>
            </a:lvl1pPr>
          </a:lstStyle>
          <a:p>
            <a:endParaRPr lang="en-US"/>
          </a:p>
        </p:txBody>
      </p:sp>
      <p:sp>
        <p:nvSpPr>
          <p:cNvPr id="7" name="Slide Number Placeholder 6">
            <a:extLst>
              <a:ext uri="{FF2B5EF4-FFF2-40B4-BE49-F238E27FC236}">
                <a16:creationId xmlns:a16="http://schemas.microsoft.com/office/drawing/2014/main" id="{82072AF9-0574-452D-A73D-C4BFC6340E6B}"/>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5" name="UTK Horiz_R">
            <a:extLst>
              <a:ext uri="{FF2B5EF4-FFF2-40B4-BE49-F238E27FC236}">
                <a16:creationId xmlns:a16="http://schemas.microsoft.com/office/drawing/2014/main" id="{B200BFC6-9C4C-484B-A921-26EED00DEED6}"/>
              </a:ext>
            </a:extLst>
          </p:cNvPr>
          <p:cNvGrpSpPr>
            <a:grpSpLocks noChangeAspect="1"/>
          </p:cNvGrpSpPr>
          <p:nvPr userDrawn="1"/>
        </p:nvGrpSpPr>
        <p:grpSpPr bwMode="auto">
          <a:xfrm>
            <a:off x="10557955" y="6320597"/>
            <a:ext cx="1404165" cy="315023"/>
            <a:chOff x="0" y="1299"/>
            <a:chExt cx="7680" cy="1723"/>
          </a:xfrm>
        </p:grpSpPr>
        <p:sp>
          <p:nvSpPr>
            <p:cNvPr id="16" name="T fill">
              <a:extLst>
                <a:ext uri="{FF2B5EF4-FFF2-40B4-BE49-F238E27FC236}">
                  <a16:creationId xmlns:a16="http://schemas.microsoft.com/office/drawing/2014/main" id="{155F912A-9658-4414-BF3D-F89E0B9FCCE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0CE32F48-4DF3-4316-85C7-288369BED7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89D3219A-E4F4-461E-B419-3AE300FE564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Title 18">
            <a:extLst>
              <a:ext uri="{FF2B5EF4-FFF2-40B4-BE49-F238E27FC236}">
                <a16:creationId xmlns:a16="http://schemas.microsoft.com/office/drawing/2014/main" id="{0B7C54A4-3403-4FA1-BA1F-50742A33EAD6}"/>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272213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6CF10B-9379-41FE-9379-4E3AA50021E5}"/>
              </a:ext>
            </a:extLst>
          </p:cNvPr>
          <p:cNvSpPr>
            <a:spLocks noGrp="1"/>
          </p:cNvSpPr>
          <p:nvPr>
            <p:ph type="body" idx="1" hasCustomPrompt="1"/>
          </p:nvPr>
        </p:nvSpPr>
        <p:spPr>
          <a:xfrm>
            <a:off x="457199" y="1575772"/>
            <a:ext cx="5400846" cy="54959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a:t>
            </a:r>
          </a:p>
        </p:txBody>
      </p:sp>
      <p:sp>
        <p:nvSpPr>
          <p:cNvPr id="4" name="Content Placeholder 3">
            <a:extLst>
              <a:ext uri="{FF2B5EF4-FFF2-40B4-BE49-F238E27FC236}">
                <a16:creationId xmlns:a16="http://schemas.microsoft.com/office/drawing/2014/main" id="{CECF0462-A8D2-44F0-A70F-182C81B485B2}"/>
              </a:ext>
            </a:extLst>
          </p:cNvPr>
          <p:cNvSpPr>
            <a:spLocks noGrp="1"/>
          </p:cNvSpPr>
          <p:nvPr>
            <p:ph sz="half" idx="2"/>
          </p:nvPr>
        </p:nvSpPr>
        <p:spPr>
          <a:xfrm>
            <a:off x="457199" y="2370023"/>
            <a:ext cx="5400846" cy="3513066"/>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1061CB7-7AC1-488A-9B0D-4B29F833F9FA}"/>
              </a:ext>
            </a:extLst>
          </p:cNvPr>
          <p:cNvSpPr>
            <a:spLocks noGrp="1"/>
          </p:cNvSpPr>
          <p:nvPr>
            <p:ph type="body" sz="quarter" idx="3" hasCustomPrompt="1"/>
          </p:nvPr>
        </p:nvSpPr>
        <p:spPr>
          <a:xfrm>
            <a:off x="6333954" y="1575772"/>
            <a:ext cx="5400846" cy="54959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Subhead</a:t>
            </a:r>
          </a:p>
        </p:txBody>
      </p:sp>
      <p:sp>
        <p:nvSpPr>
          <p:cNvPr id="6" name="Content Placeholder 5">
            <a:extLst>
              <a:ext uri="{FF2B5EF4-FFF2-40B4-BE49-F238E27FC236}">
                <a16:creationId xmlns:a16="http://schemas.microsoft.com/office/drawing/2014/main" id="{320E850B-D4BC-4AF1-AD73-E08A69A50FEE}"/>
              </a:ext>
            </a:extLst>
          </p:cNvPr>
          <p:cNvSpPr>
            <a:spLocks noGrp="1"/>
          </p:cNvSpPr>
          <p:nvPr>
            <p:ph sz="quarter" idx="4"/>
          </p:nvPr>
        </p:nvSpPr>
        <p:spPr>
          <a:xfrm>
            <a:off x="6333954" y="2370023"/>
            <a:ext cx="5400846" cy="3513066"/>
          </a:xfrm>
        </p:spPr>
        <p:txBody>
          <a:bodyPr>
            <a:normAutofit/>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BFE2D7E-371A-4AF4-B3B2-93B34B48B6AF}"/>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
        <p:nvSpPr>
          <p:cNvPr id="10" name="Rectangle 9">
            <a:extLst>
              <a:ext uri="{FF2B5EF4-FFF2-40B4-BE49-F238E27FC236}">
                <a16:creationId xmlns:a16="http://schemas.microsoft.com/office/drawing/2014/main" id="{8AD42726-97EC-4182-8422-C2ED09370B3D}"/>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7">
            <a:extLst>
              <a:ext uri="{FF2B5EF4-FFF2-40B4-BE49-F238E27FC236}">
                <a16:creationId xmlns:a16="http://schemas.microsoft.com/office/drawing/2014/main" id="{805531A1-730B-42D7-AD0E-0815807D91FD}"/>
              </a:ext>
            </a:extLst>
          </p:cNvPr>
          <p:cNvSpPr>
            <a:spLocks noGrp="1"/>
          </p:cNvSpPr>
          <p:nvPr>
            <p:ph type="ftr" sz="quarter" idx="11"/>
          </p:nvPr>
        </p:nvSpPr>
        <p:spPr/>
        <p:txBody>
          <a:bodyPr/>
          <a:lstStyle>
            <a:lvl1pPr>
              <a:defRPr>
                <a:solidFill>
                  <a:schemeClr val="bg2"/>
                </a:solidFill>
              </a:defRPr>
            </a:lvl1pPr>
          </a:lstStyle>
          <a:p>
            <a:endParaRPr lang="en-US"/>
          </a:p>
        </p:txBody>
      </p:sp>
      <p:sp>
        <p:nvSpPr>
          <p:cNvPr id="9" name="Slide Number Placeholder 8">
            <a:extLst>
              <a:ext uri="{FF2B5EF4-FFF2-40B4-BE49-F238E27FC236}">
                <a16:creationId xmlns:a16="http://schemas.microsoft.com/office/drawing/2014/main" id="{745A2204-7C86-4079-B858-269E18C17D6C}"/>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7" name="UTK Horiz_R">
            <a:extLst>
              <a:ext uri="{FF2B5EF4-FFF2-40B4-BE49-F238E27FC236}">
                <a16:creationId xmlns:a16="http://schemas.microsoft.com/office/drawing/2014/main" id="{E224D003-7846-428C-84EA-7CF03D61BEEA}"/>
              </a:ext>
            </a:extLst>
          </p:cNvPr>
          <p:cNvGrpSpPr>
            <a:grpSpLocks noChangeAspect="1"/>
          </p:cNvGrpSpPr>
          <p:nvPr userDrawn="1"/>
        </p:nvGrpSpPr>
        <p:grpSpPr bwMode="auto">
          <a:xfrm>
            <a:off x="10557955" y="6320597"/>
            <a:ext cx="1404165" cy="315023"/>
            <a:chOff x="0" y="1299"/>
            <a:chExt cx="7680" cy="1723"/>
          </a:xfrm>
        </p:grpSpPr>
        <p:sp>
          <p:nvSpPr>
            <p:cNvPr id="18" name="T fill">
              <a:extLst>
                <a:ext uri="{FF2B5EF4-FFF2-40B4-BE49-F238E27FC236}">
                  <a16:creationId xmlns:a16="http://schemas.microsoft.com/office/drawing/2014/main" id="{CD05AEBF-A4F6-494E-B7BA-8CFBE3AA1BE2}"/>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Type">
              <a:extLst>
                <a:ext uri="{FF2B5EF4-FFF2-40B4-BE49-F238E27FC236}">
                  <a16:creationId xmlns:a16="http://schemas.microsoft.com/office/drawing/2014/main" id="{8035AD82-9079-47AD-83C2-C525976772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Power T">
              <a:extLst>
                <a:ext uri="{FF2B5EF4-FFF2-40B4-BE49-F238E27FC236}">
                  <a16:creationId xmlns:a16="http://schemas.microsoft.com/office/drawing/2014/main" id="{A5B921C8-C9F5-48B4-AD8A-AA760ED42FDD}"/>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Title 20">
            <a:extLst>
              <a:ext uri="{FF2B5EF4-FFF2-40B4-BE49-F238E27FC236}">
                <a16:creationId xmlns:a16="http://schemas.microsoft.com/office/drawing/2014/main" id="{551EB664-ABAB-4DFC-B59B-7B8D04842BC2}"/>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373221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Title 16">
            <a:extLst>
              <a:ext uri="{FF2B5EF4-FFF2-40B4-BE49-F238E27FC236}">
                <a16:creationId xmlns:a16="http://schemas.microsoft.com/office/drawing/2014/main" id="{0D271676-1150-4616-93E4-C506F224F9DE}"/>
              </a:ext>
            </a:extLst>
          </p:cNvPr>
          <p:cNvSpPr>
            <a:spLocks noGrp="1"/>
          </p:cNvSpPr>
          <p:nvPr>
            <p:ph type="title" hasCustomPrompt="1"/>
          </p:nvPr>
        </p:nvSpPr>
        <p:spPr/>
        <p:txBody>
          <a:bodyPr/>
          <a:lstStyle>
            <a:lvl1pPr>
              <a:defRPr/>
            </a:lvl1pPr>
          </a:lstStyle>
          <a:p>
            <a:r>
              <a:rPr lang="en-US" dirty="0"/>
              <a:t>Headline</a:t>
            </a:r>
          </a:p>
        </p:txBody>
      </p:sp>
    </p:spTree>
    <p:extLst>
      <p:ext uri="{BB962C8B-B14F-4D97-AF65-F5344CB8AC3E}">
        <p14:creationId xmlns:p14="http://schemas.microsoft.com/office/powerpoint/2010/main" val="185812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787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 + Callout">
    <p:bg>
      <p:bgPr>
        <a:solidFill>
          <a:schemeClr val="tx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CB64612-311D-3372-1A97-BC02436B8E20}"/>
              </a:ext>
            </a:extLst>
          </p:cNvPr>
          <p:cNvSpPr>
            <a:spLocks noChangeAspect="1"/>
          </p:cNvSpPr>
          <p:nvPr userDrawn="1"/>
        </p:nvSpPr>
        <p:spPr>
          <a:xfrm>
            <a:off x="0" y="6111689"/>
            <a:ext cx="12192000" cy="7463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ate Placeholder 4">
            <a:extLst>
              <a:ext uri="{FF2B5EF4-FFF2-40B4-BE49-F238E27FC236}">
                <a16:creationId xmlns:a16="http://schemas.microsoft.com/office/drawing/2014/main" id="{9C511F28-D9C4-45C2-A109-64F379066573}"/>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
        <p:nvSpPr>
          <p:cNvPr id="2" name="Line">
            <a:extLst>
              <a:ext uri="{FF2B5EF4-FFF2-40B4-BE49-F238E27FC236}">
                <a16:creationId xmlns:a16="http://schemas.microsoft.com/office/drawing/2014/main" id="{F9DEC76B-DC9E-EE84-25B0-8004626F1758}"/>
              </a:ext>
            </a:extLst>
          </p:cNvPr>
          <p:cNvSpPr/>
          <p:nvPr userDrawn="1"/>
        </p:nvSpPr>
        <p:spPr>
          <a:xfrm flipV="1">
            <a:off x="3754966" y="1777767"/>
            <a:ext cx="0" cy="2640763"/>
          </a:xfrm>
          <a:prstGeom prst="line">
            <a:avLst/>
          </a:prstGeom>
          <a:ln w="25400">
            <a:solidFill>
              <a:schemeClr val="bg1"/>
            </a:solidFill>
            <a:miter lim="400000"/>
          </a:ln>
        </p:spPr>
        <p:txBody>
          <a:bodyPr lIns="25400" tIns="25400" rIns="25400" bIns="25400" anchor="ctr"/>
          <a:lstStyle/>
          <a:p>
            <a:pPr algn="ctr" defTabSz="412750" hangingPunct="0">
              <a:defRPr sz="3200">
                <a:solidFill>
                  <a:srgbClr val="000000"/>
                </a:solidFill>
                <a:latin typeface="FreightSansLFPro Light"/>
                <a:ea typeface="FreightSansLFPro Light"/>
                <a:cs typeface="FreightSansLFPro Light"/>
                <a:sym typeface="FreightSansLFPro Light"/>
              </a:defRPr>
            </a:pPr>
            <a:endParaRPr sz="1600" kern="0" dirty="0">
              <a:solidFill>
                <a:srgbClr val="000000"/>
              </a:solidFill>
              <a:latin typeface="+mj-lt"/>
              <a:sym typeface="FreightSansLFPro Light"/>
            </a:endParaRPr>
          </a:p>
        </p:txBody>
      </p:sp>
      <p:pic>
        <p:nvPicPr>
          <p:cNvPr id="4" name="Picture 3">
            <a:extLst>
              <a:ext uri="{FF2B5EF4-FFF2-40B4-BE49-F238E27FC236}">
                <a16:creationId xmlns:a16="http://schemas.microsoft.com/office/drawing/2014/main" id="{DDC720D3-1690-A5F0-428E-CEEDC50B48A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56950" y="2331667"/>
            <a:ext cx="1525614" cy="1525614"/>
          </a:xfrm>
          <a:prstGeom prst="rect">
            <a:avLst/>
          </a:prstGeom>
        </p:spPr>
      </p:pic>
      <p:sp>
        <p:nvSpPr>
          <p:cNvPr id="5" name="Footer Placeholder 3">
            <a:extLst>
              <a:ext uri="{FF2B5EF4-FFF2-40B4-BE49-F238E27FC236}">
                <a16:creationId xmlns:a16="http://schemas.microsoft.com/office/drawing/2014/main" id="{1A99FC19-2CCF-7D40-7EB6-0A5C70F10060}"/>
              </a:ext>
            </a:extLst>
          </p:cNvPr>
          <p:cNvSpPr>
            <a:spLocks noGrp="1"/>
          </p:cNvSpPr>
          <p:nvPr>
            <p:ph type="ftr" sz="quarter" idx="11"/>
          </p:nvPr>
        </p:nvSpPr>
        <p:spPr>
          <a:xfrm>
            <a:off x="838200" y="6356351"/>
            <a:ext cx="8572500" cy="273050"/>
          </a:xfrm>
        </p:spPr>
        <p:txBody>
          <a:bodyPr/>
          <a:lstStyle>
            <a:lvl1pPr>
              <a:defRPr>
                <a:solidFill>
                  <a:schemeClr val="tx1"/>
                </a:solidFill>
              </a:defRPr>
            </a:lvl1pPr>
          </a:lstStyle>
          <a:p>
            <a:endParaRPr lang="en-US" dirty="0"/>
          </a:p>
        </p:txBody>
      </p:sp>
      <p:sp>
        <p:nvSpPr>
          <p:cNvPr id="6" name="Slide Number Placeholder 4">
            <a:extLst>
              <a:ext uri="{FF2B5EF4-FFF2-40B4-BE49-F238E27FC236}">
                <a16:creationId xmlns:a16="http://schemas.microsoft.com/office/drawing/2014/main" id="{AAF327F1-A643-4A0F-F865-2CF5087CAE32}"/>
              </a:ext>
            </a:extLst>
          </p:cNvPr>
          <p:cNvSpPr>
            <a:spLocks noGrp="1"/>
          </p:cNvSpPr>
          <p:nvPr>
            <p:ph type="sldNum" sz="quarter" idx="12"/>
          </p:nvPr>
        </p:nvSpPr>
        <p:spPr>
          <a:xfrm>
            <a:off x="228600" y="6356350"/>
            <a:ext cx="431800" cy="273050"/>
          </a:xfrm>
        </p:spPr>
        <p:txBody>
          <a:bodyPr/>
          <a:lstStyle>
            <a:lvl1pPr>
              <a:defRPr>
                <a:solidFill>
                  <a:schemeClr val="tx1"/>
                </a:solidFill>
              </a:defRPr>
            </a:lvl1pPr>
          </a:lstStyle>
          <a:p>
            <a:fld id="{63954337-777C-478F-BB37-379719107E1B}" type="slidenum">
              <a:rPr lang="en-US" smtClean="0"/>
              <a:pPr/>
              <a:t>‹#›</a:t>
            </a:fld>
            <a:endParaRPr lang="en-US" dirty="0"/>
          </a:p>
        </p:txBody>
      </p:sp>
      <p:grpSp>
        <p:nvGrpSpPr>
          <p:cNvPr id="26" name="UTK Horiz_R">
            <a:extLst>
              <a:ext uri="{FF2B5EF4-FFF2-40B4-BE49-F238E27FC236}">
                <a16:creationId xmlns:a16="http://schemas.microsoft.com/office/drawing/2014/main" id="{9815D801-D09A-E192-D4D3-1E9B49D7AA15}"/>
              </a:ext>
            </a:extLst>
          </p:cNvPr>
          <p:cNvGrpSpPr>
            <a:grpSpLocks noChangeAspect="1"/>
          </p:cNvGrpSpPr>
          <p:nvPr userDrawn="1"/>
        </p:nvGrpSpPr>
        <p:grpSpPr bwMode="auto">
          <a:xfrm>
            <a:off x="10557955" y="6320597"/>
            <a:ext cx="1404165" cy="315023"/>
            <a:chOff x="0" y="1299"/>
            <a:chExt cx="7680" cy="1723"/>
          </a:xfrm>
        </p:grpSpPr>
        <p:sp>
          <p:nvSpPr>
            <p:cNvPr id="27" name="T fill">
              <a:extLst>
                <a:ext uri="{FF2B5EF4-FFF2-40B4-BE49-F238E27FC236}">
                  <a16:creationId xmlns:a16="http://schemas.microsoft.com/office/drawing/2014/main" id="{A0451985-9CE6-855D-2B00-806992A27B6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B4B4B"/>
                </a:solidFill>
                <a:effectLst/>
                <a:uLnTx/>
                <a:uFillTx/>
              </a:endParaRPr>
            </a:p>
          </p:txBody>
        </p:sp>
        <p:sp>
          <p:nvSpPr>
            <p:cNvPr id="28" name="Type">
              <a:extLst>
                <a:ext uri="{FF2B5EF4-FFF2-40B4-BE49-F238E27FC236}">
                  <a16:creationId xmlns:a16="http://schemas.microsoft.com/office/drawing/2014/main" id="{B44CEB54-0429-9BD2-EAFE-840C95777C2A}"/>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B4B4B"/>
                </a:solidFill>
                <a:effectLst/>
                <a:uLnTx/>
                <a:uFillTx/>
              </a:endParaRPr>
            </a:p>
          </p:txBody>
        </p:sp>
        <p:sp>
          <p:nvSpPr>
            <p:cNvPr id="29" name="Power T">
              <a:extLst>
                <a:ext uri="{FF2B5EF4-FFF2-40B4-BE49-F238E27FC236}">
                  <a16:creationId xmlns:a16="http://schemas.microsoft.com/office/drawing/2014/main" id="{763830C4-30E2-EB6A-9098-73C1412A060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B4B4B"/>
                </a:solidFill>
                <a:effectLst/>
                <a:uLnTx/>
                <a:uFillTx/>
              </a:endParaRPr>
            </a:p>
          </p:txBody>
        </p:sp>
      </p:grpSp>
    </p:spTree>
    <p:extLst>
      <p:ext uri="{BB962C8B-B14F-4D97-AF65-F5344CB8AC3E}">
        <p14:creationId xmlns:p14="http://schemas.microsoft.com/office/powerpoint/2010/main" val="3534310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Cover_R">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12192000" cy="6858000"/>
          </a:xfrm>
          <a:solidFill>
            <a:schemeClr val="bg2">
              <a:lumMod val="75000"/>
            </a:schemeClr>
          </a:solidFill>
        </p:spPr>
        <p:txBody>
          <a:bodyPr lIns="274320" anchor="ctr"/>
          <a:lstStyle>
            <a:lvl1pPr marL="0" indent="0" algn="l">
              <a:buNone/>
              <a:defRPr>
                <a:solidFill>
                  <a:srgbClr val="58595B"/>
                </a:solidFill>
              </a:defRPr>
            </a:lvl1pPr>
          </a:lstStyle>
          <a:p>
            <a:r>
              <a:rPr lang="en-US" dirty="0"/>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6590530" y="365125"/>
            <a:ext cx="4602480" cy="3281045"/>
          </a:xfrm>
        </p:spPr>
        <p:txBody>
          <a:bodyPr anchor="ctr"/>
          <a:lstStyle>
            <a:lvl1pPr algn="ctr">
              <a:defRPr/>
            </a:lvl1pPr>
          </a:lstStyle>
          <a:p>
            <a:r>
              <a:rPr lang="en-US" dirty="0"/>
              <a:t>Custom Photo Cover Page</a:t>
            </a:r>
          </a:p>
        </p:txBody>
      </p:sp>
    </p:spTree>
    <p:extLst>
      <p:ext uri="{BB962C8B-B14F-4D97-AF65-F5344CB8AC3E}">
        <p14:creationId xmlns:p14="http://schemas.microsoft.com/office/powerpoint/2010/main" val="162658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nk +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 Placeholder 22">
            <a:extLst>
              <a:ext uri="{FF2B5EF4-FFF2-40B4-BE49-F238E27FC236}">
                <a16:creationId xmlns:a16="http://schemas.microsoft.com/office/drawing/2014/main" id="{0FA4D803-BD92-5498-D9E4-81F7206D3D2A}"/>
              </a:ext>
            </a:extLst>
          </p:cNvPr>
          <p:cNvSpPr>
            <a:spLocks noGrp="1"/>
          </p:cNvSpPr>
          <p:nvPr>
            <p:ph type="body" sz="quarter" idx="13" hasCustomPrompt="1"/>
          </p:nvPr>
        </p:nvSpPr>
        <p:spPr>
          <a:xfrm>
            <a:off x="1099053" y="3573152"/>
            <a:ext cx="2434693" cy="351312"/>
          </a:xfrm>
        </p:spPr>
        <p:txBody>
          <a:bodyPr>
            <a:noAutofit/>
          </a:bodyPr>
          <a:lstStyle>
            <a:lvl1pPr marL="0" indent="0">
              <a:buNone/>
              <a:defRPr sz="2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4B4B4B"/>
                </a:solidFill>
                <a:effectLst/>
                <a:uLnTx/>
                <a:uFillTx/>
                <a:latin typeface="Arial Nova"/>
                <a:ea typeface="+mn-ea"/>
                <a:cs typeface="+mn-cs"/>
              </a:rPr>
              <a:t>Lorem Ipsum</a:t>
            </a:r>
            <a:endParaRPr kumimoji="0" lang="en-US" sz="2000" b="1" i="0" u="none" strike="noStrike" kern="1200" cap="none" spc="0" normalizeH="0" baseline="0" noProof="0" dirty="0">
              <a:ln>
                <a:noFill/>
              </a:ln>
              <a:solidFill>
                <a:srgbClr val="4B4B4B"/>
              </a:solidFill>
              <a:effectLst/>
              <a:uLnTx/>
              <a:uFillTx/>
              <a:latin typeface="Arial Nova"/>
              <a:ea typeface="+mn-ea"/>
              <a:cs typeface="+mn-cs"/>
            </a:endParaRPr>
          </a:p>
        </p:txBody>
      </p:sp>
      <p:sp>
        <p:nvSpPr>
          <p:cNvPr id="26" name="Text Placeholder 25">
            <a:extLst>
              <a:ext uri="{FF2B5EF4-FFF2-40B4-BE49-F238E27FC236}">
                <a16:creationId xmlns:a16="http://schemas.microsoft.com/office/drawing/2014/main" id="{A835DA9E-55D8-28F5-813F-886F6C1B0457}"/>
              </a:ext>
            </a:extLst>
          </p:cNvPr>
          <p:cNvSpPr>
            <a:spLocks noGrp="1"/>
          </p:cNvSpPr>
          <p:nvPr>
            <p:ph type="body" sz="quarter" idx="14" hasCustomPrompt="1"/>
          </p:nvPr>
        </p:nvSpPr>
        <p:spPr>
          <a:xfrm>
            <a:off x="661430" y="4092762"/>
            <a:ext cx="3309938" cy="646113"/>
          </a:xfrm>
        </p:spPr>
        <p:txBody>
          <a:bodyPr>
            <a:noAutofit/>
          </a:bodyPr>
          <a:lstStyle>
            <a:lvl1pPr marL="0" indent="0" algn="ctr">
              <a:buNone/>
              <a:defRPr sz="1800"/>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amet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consectetur</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adipiscing</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elit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a:t>
            </a:r>
          </a:p>
        </p:txBody>
      </p:sp>
      <p:sp>
        <p:nvSpPr>
          <p:cNvPr id="27" name="Text Placeholder 22">
            <a:extLst>
              <a:ext uri="{FF2B5EF4-FFF2-40B4-BE49-F238E27FC236}">
                <a16:creationId xmlns:a16="http://schemas.microsoft.com/office/drawing/2014/main" id="{400F6675-571E-9595-BF5B-ECDC4F8872BC}"/>
              </a:ext>
            </a:extLst>
          </p:cNvPr>
          <p:cNvSpPr>
            <a:spLocks noGrp="1"/>
          </p:cNvSpPr>
          <p:nvPr>
            <p:ph type="body" sz="quarter" idx="15" hasCustomPrompt="1"/>
          </p:nvPr>
        </p:nvSpPr>
        <p:spPr>
          <a:xfrm>
            <a:off x="4878654" y="3573152"/>
            <a:ext cx="2434693" cy="351312"/>
          </a:xfrm>
        </p:spPr>
        <p:txBody>
          <a:bodyPr>
            <a:noAutofit/>
          </a:bodyPr>
          <a:lstStyle>
            <a:lvl1pPr marL="0" indent="0">
              <a:buNone/>
              <a:defRPr sz="2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4B4B4B"/>
                </a:solidFill>
                <a:effectLst/>
                <a:uLnTx/>
                <a:uFillTx/>
                <a:latin typeface="Arial Nova"/>
                <a:ea typeface="+mn-ea"/>
                <a:cs typeface="+mn-cs"/>
              </a:rPr>
              <a:t>Lorem Ipsum</a:t>
            </a:r>
            <a:endParaRPr kumimoji="0" lang="en-US" sz="2000" b="1" i="0" u="none" strike="noStrike" kern="1200" cap="none" spc="0" normalizeH="0" baseline="0" noProof="0" dirty="0">
              <a:ln>
                <a:noFill/>
              </a:ln>
              <a:solidFill>
                <a:srgbClr val="4B4B4B"/>
              </a:solidFill>
              <a:effectLst/>
              <a:uLnTx/>
              <a:uFillTx/>
              <a:latin typeface="Arial Nova"/>
              <a:ea typeface="+mn-ea"/>
              <a:cs typeface="+mn-cs"/>
            </a:endParaRPr>
          </a:p>
        </p:txBody>
      </p:sp>
      <p:sp>
        <p:nvSpPr>
          <p:cNvPr id="28" name="Text Placeholder 25">
            <a:extLst>
              <a:ext uri="{FF2B5EF4-FFF2-40B4-BE49-F238E27FC236}">
                <a16:creationId xmlns:a16="http://schemas.microsoft.com/office/drawing/2014/main" id="{72F2E6AA-D9A1-1562-177E-9C67225FCC96}"/>
              </a:ext>
            </a:extLst>
          </p:cNvPr>
          <p:cNvSpPr>
            <a:spLocks noGrp="1"/>
          </p:cNvSpPr>
          <p:nvPr>
            <p:ph type="body" sz="quarter" idx="16" hasCustomPrompt="1"/>
          </p:nvPr>
        </p:nvSpPr>
        <p:spPr>
          <a:xfrm>
            <a:off x="4441031" y="4092762"/>
            <a:ext cx="3309938" cy="646113"/>
          </a:xfrm>
        </p:spPr>
        <p:txBody>
          <a:bodyPr>
            <a:noAutofit/>
          </a:bodyPr>
          <a:lstStyle>
            <a:lvl1pPr marL="0" indent="0" algn="ctr">
              <a:buNone/>
              <a:defRPr sz="1800"/>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amet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consectetur</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adipiscing</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elit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a:t>
            </a:r>
          </a:p>
        </p:txBody>
      </p:sp>
      <p:sp>
        <p:nvSpPr>
          <p:cNvPr id="29" name="Text Placeholder 22">
            <a:extLst>
              <a:ext uri="{FF2B5EF4-FFF2-40B4-BE49-F238E27FC236}">
                <a16:creationId xmlns:a16="http://schemas.microsoft.com/office/drawing/2014/main" id="{03A3B0C0-A5CF-46CE-59D3-0D2232FD0EBC}"/>
              </a:ext>
            </a:extLst>
          </p:cNvPr>
          <p:cNvSpPr>
            <a:spLocks noGrp="1"/>
          </p:cNvSpPr>
          <p:nvPr>
            <p:ph type="body" sz="quarter" idx="17" hasCustomPrompt="1"/>
          </p:nvPr>
        </p:nvSpPr>
        <p:spPr>
          <a:xfrm>
            <a:off x="8658255" y="3573152"/>
            <a:ext cx="2434693" cy="351312"/>
          </a:xfrm>
        </p:spPr>
        <p:txBody>
          <a:bodyPr>
            <a:noAutofit/>
          </a:bodyPr>
          <a:lstStyle>
            <a:lvl1pPr marL="0" indent="0">
              <a:buNone/>
              <a:defRPr sz="2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4B4B4B"/>
                </a:solidFill>
                <a:effectLst/>
                <a:uLnTx/>
                <a:uFillTx/>
                <a:latin typeface="Arial Nova"/>
                <a:ea typeface="+mn-ea"/>
                <a:cs typeface="+mn-cs"/>
              </a:rPr>
              <a:t>Lorem Ipsum</a:t>
            </a:r>
            <a:endParaRPr kumimoji="0" lang="en-US" sz="2000" b="1" i="0" u="none" strike="noStrike" kern="1200" cap="none" spc="0" normalizeH="0" baseline="0" noProof="0" dirty="0">
              <a:ln>
                <a:noFill/>
              </a:ln>
              <a:solidFill>
                <a:srgbClr val="4B4B4B"/>
              </a:solidFill>
              <a:effectLst/>
              <a:uLnTx/>
              <a:uFillTx/>
              <a:latin typeface="Arial Nova"/>
              <a:ea typeface="+mn-ea"/>
              <a:cs typeface="+mn-cs"/>
            </a:endParaRPr>
          </a:p>
        </p:txBody>
      </p:sp>
      <p:sp>
        <p:nvSpPr>
          <p:cNvPr id="30" name="Text Placeholder 25">
            <a:extLst>
              <a:ext uri="{FF2B5EF4-FFF2-40B4-BE49-F238E27FC236}">
                <a16:creationId xmlns:a16="http://schemas.microsoft.com/office/drawing/2014/main" id="{0F340FB4-67C5-F17C-BD21-19BC37DFA981}"/>
              </a:ext>
            </a:extLst>
          </p:cNvPr>
          <p:cNvSpPr>
            <a:spLocks noGrp="1"/>
          </p:cNvSpPr>
          <p:nvPr>
            <p:ph type="body" sz="quarter" idx="18" hasCustomPrompt="1"/>
          </p:nvPr>
        </p:nvSpPr>
        <p:spPr>
          <a:xfrm>
            <a:off x="8220632" y="4092762"/>
            <a:ext cx="3309938" cy="646113"/>
          </a:xfrm>
        </p:spPr>
        <p:txBody>
          <a:bodyPr>
            <a:noAutofit/>
          </a:bodyPr>
          <a:lstStyle>
            <a:lvl1pPr marL="0" indent="0" algn="ctr">
              <a:buNone/>
              <a:defRPr sz="1800"/>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Lorem ipsum dolor sit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amet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consectetur</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adipiscing</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dirty="0" err="1">
                <a:ln>
                  <a:noFill/>
                </a:ln>
                <a:solidFill>
                  <a:srgbClr val="4B4B4B"/>
                </a:solidFill>
                <a:effectLst/>
                <a:uLnTx/>
                <a:uFillTx/>
                <a:latin typeface="Arial Nova"/>
                <a:ea typeface="+mn-ea"/>
                <a:cs typeface="+mn-cs"/>
              </a:rPr>
              <a:t>elit</a:t>
            </a:r>
            <a:r>
              <a:rPr kumimoji="0" lang="en-US" altLang="en-US" sz="1800" b="0" i="0" u="none" strike="noStrike" kern="1200" cap="none" spc="0" normalizeH="0" baseline="0" noProof="0" dirty="0">
                <a:ln>
                  <a:noFill/>
                </a:ln>
                <a:solidFill>
                  <a:srgbClr val="4B4B4B"/>
                </a:solidFill>
                <a:effectLst/>
                <a:uLnTx/>
                <a:uFillTx/>
                <a:latin typeface="Arial Nova"/>
                <a:ea typeface="+mn-ea"/>
                <a:cs typeface="+mn-cs"/>
              </a:rPr>
              <a:t>.</a:t>
            </a:r>
          </a:p>
        </p:txBody>
      </p:sp>
      <p:pic>
        <p:nvPicPr>
          <p:cNvPr id="31" name="Picture 30">
            <a:extLst>
              <a:ext uri="{FF2B5EF4-FFF2-40B4-BE49-F238E27FC236}">
                <a16:creationId xmlns:a16="http://schemas.microsoft.com/office/drawing/2014/main" id="{962E30DA-CCC1-68C6-EBD4-76C45DD812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53592" y="1957141"/>
            <a:ext cx="1525614" cy="1525614"/>
          </a:xfrm>
          <a:prstGeom prst="rect">
            <a:avLst/>
          </a:prstGeom>
        </p:spPr>
      </p:pic>
      <p:pic>
        <p:nvPicPr>
          <p:cNvPr id="32" name="Picture 31">
            <a:extLst>
              <a:ext uri="{FF2B5EF4-FFF2-40B4-BE49-F238E27FC236}">
                <a16:creationId xmlns:a16="http://schemas.microsoft.com/office/drawing/2014/main" id="{D3416273-0AEF-DA07-91E1-7991F2F7828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333193" y="1957141"/>
            <a:ext cx="1525614" cy="1525614"/>
          </a:xfrm>
          <a:prstGeom prst="rect">
            <a:avLst/>
          </a:prstGeom>
        </p:spPr>
      </p:pic>
      <p:pic>
        <p:nvPicPr>
          <p:cNvPr id="33" name="Picture 32">
            <a:extLst>
              <a:ext uri="{FF2B5EF4-FFF2-40B4-BE49-F238E27FC236}">
                <a16:creationId xmlns:a16="http://schemas.microsoft.com/office/drawing/2014/main" id="{53773717-8520-B35D-A68A-69526F355A7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112794" y="1957141"/>
            <a:ext cx="1525614" cy="1525614"/>
          </a:xfrm>
          <a:prstGeom prst="rect">
            <a:avLst/>
          </a:prstGeom>
        </p:spPr>
      </p:pic>
    </p:spTree>
    <p:extLst>
      <p:ext uri="{BB962C8B-B14F-4D97-AF65-F5344CB8AC3E}">
        <p14:creationId xmlns:p14="http://schemas.microsoft.com/office/powerpoint/2010/main" val="50666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A79913-CD4A-4DB3-A3C6-FE1D03C98ABD}"/>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
        <p:nvSpPr>
          <p:cNvPr id="3" name="Footer Placeholder 2">
            <a:extLst>
              <a:ext uri="{FF2B5EF4-FFF2-40B4-BE49-F238E27FC236}">
                <a16:creationId xmlns:a16="http://schemas.microsoft.com/office/drawing/2014/main" id="{1FAC74F1-443C-4038-A516-48064F801E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EEFF89-71B9-4B44-BF45-E5CEADE26464}"/>
              </a:ext>
            </a:extLst>
          </p:cNvPr>
          <p:cNvSpPr>
            <a:spLocks noGrp="1"/>
          </p:cNvSpPr>
          <p:nvPr>
            <p:ph type="sldNum" sz="quarter" idx="12"/>
          </p:nvPr>
        </p:nvSpPr>
        <p:spPr/>
        <p:txBody>
          <a:bodyPr/>
          <a:lstStyle/>
          <a:p>
            <a:fld id="{63954337-777C-478F-BB37-379719107E1B}" type="slidenum">
              <a:rPr lang="en-US" smtClean="0"/>
              <a:t>‹#›</a:t>
            </a:fld>
            <a:endParaRPr lang="en-US"/>
          </a:p>
        </p:txBody>
      </p:sp>
    </p:spTree>
    <p:extLst>
      <p:ext uri="{BB962C8B-B14F-4D97-AF65-F5344CB8AC3E}">
        <p14:creationId xmlns:p14="http://schemas.microsoft.com/office/powerpoint/2010/main" val="356645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 not use  ">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Photo</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Grids</a:t>
            </a:r>
          </a:p>
        </p:txBody>
      </p:sp>
    </p:spTree>
    <p:extLst>
      <p:ext uri="{BB962C8B-B14F-4D97-AF65-F5344CB8AC3E}">
        <p14:creationId xmlns:p14="http://schemas.microsoft.com/office/powerpoint/2010/main" val="325329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Screen Photo">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3048" y="0"/>
            <a:ext cx="12198096" cy="6858000"/>
          </a:xfrm>
          <a:solidFill>
            <a:srgbClr val="DCDCDC">
              <a:alpha val="49804"/>
            </a:srgbClr>
          </a:solidFill>
          <a:ln w="28575">
            <a:noFill/>
          </a:ln>
        </p:spPr>
        <p:txBody>
          <a:bodyPr vert="horz" lIns="0" tIns="0" rIns="0" bIns="0" rtlCol="0" anchor="ctr">
            <a:normAutofit/>
          </a:bodyPr>
          <a:lstStyle>
            <a:lvl1pPr marL="0" indent="0" algn="ctr">
              <a:buNone/>
              <a:defRPr lang="en-US" sz="2800" dirty="0"/>
            </a:lvl1pPr>
          </a:lstStyle>
          <a:p>
            <a:pPr marL="228600" lvl="0" indent="-228600" algn="ctr"/>
            <a:r>
              <a:rPr lang="en-US" dirty="0"/>
              <a:t>Click icon to add picture</a:t>
            </a:r>
          </a:p>
        </p:txBody>
      </p:sp>
    </p:spTree>
    <p:extLst>
      <p:ext uri="{BB962C8B-B14F-4D97-AF65-F5344CB8AC3E}">
        <p14:creationId xmlns:p14="http://schemas.microsoft.com/office/powerpoint/2010/main" val="243838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2-up">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6156960" y="0"/>
            <a:ext cx="6035040" cy="68580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35040" cy="68580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4806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3-up">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0" name="Picture Placeholder 2"/>
          <p:cNvSpPr>
            <a:spLocks noGrp="1"/>
          </p:cNvSpPr>
          <p:nvPr>
            <p:ph type="pic" idx="10"/>
          </p:nvPr>
        </p:nvSpPr>
        <p:spPr bwMode="gray">
          <a:xfrm>
            <a:off x="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7" name="Picture Placeholder 1"/>
          <p:cNvSpPr>
            <a:spLocks noGrp="1"/>
          </p:cNvSpPr>
          <p:nvPr>
            <p:ph type="pic" idx="25"/>
          </p:nvPr>
        </p:nvSpPr>
        <p:spPr bwMode="gray">
          <a:xfrm>
            <a:off x="821436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254494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4-up">
    <p:bg>
      <p:bgPr>
        <a:solidFill>
          <a:schemeClr val="bg1"/>
        </a:solidFill>
        <a:effectLst/>
      </p:bgPr>
    </p:bg>
    <p:spTree>
      <p:nvGrpSpPr>
        <p:cNvPr id="1" name=""/>
        <p:cNvGrpSpPr/>
        <p:nvPr/>
      </p:nvGrpSpPr>
      <p:grpSpPr>
        <a:xfrm>
          <a:off x="0" y="0"/>
          <a:ext cx="0" cy="0"/>
          <a:chOff x="0" y="0"/>
          <a:chExt cx="0" cy="0"/>
        </a:xfrm>
      </p:grpSpPr>
      <p:sp>
        <p:nvSpPr>
          <p:cNvPr id="68" name="Picture Placeholder 4"/>
          <p:cNvSpPr>
            <a:spLocks noGrp="1"/>
          </p:cNvSpPr>
          <p:nvPr>
            <p:ph type="pic" idx="23"/>
          </p:nvPr>
        </p:nvSpPr>
        <p:spPr bwMode="gray">
          <a:xfrm>
            <a:off x="615696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3"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69" name="Picture Placeholder 2"/>
          <p:cNvSpPr>
            <a:spLocks noGrp="1"/>
          </p:cNvSpPr>
          <p:nvPr>
            <p:ph type="pic" idx="24"/>
          </p:nvPr>
        </p:nvSpPr>
        <p:spPr bwMode="gray">
          <a:xfrm>
            <a:off x="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7873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6-up">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9" name="Picture Placeholder 3"/>
          <p:cNvSpPr>
            <a:spLocks noGrp="1"/>
          </p:cNvSpPr>
          <p:nvPr>
            <p:ph type="pic" idx="26"/>
          </p:nvPr>
        </p:nvSpPr>
        <p:spPr bwMode="gray">
          <a:xfrm>
            <a:off x="410718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50576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8-up">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4" name="Picture Placeholder 7"/>
          <p:cNvSpPr>
            <a:spLocks noGrp="1"/>
          </p:cNvSpPr>
          <p:nvPr userDrawn="1">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5" name="Picture Placeholder 6"/>
          <p:cNvSpPr>
            <a:spLocks noGrp="1"/>
          </p:cNvSpPr>
          <p:nvPr userDrawn="1">
            <p:ph type="pic" idx="14"/>
          </p:nvPr>
        </p:nvSpPr>
        <p:spPr bwMode="gray">
          <a:xfrm>
            <a:off x="6163056"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7" name="Picture Placeholder 5"/>
          <p:cNvSpPr>
            <a:spLocks noGrp="1"/>
          </p:cNvSpPr>
          <p:nvPr userDrawn="1">
            <p:ph type="pic" idx="16"/>
          </p:nvPr>
        </p:nvSpPr>
        <p:spPr bwMode="gray">
          <a:xfrm>
            <a:off x="6163056"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0" name="Picture Placeholder 4"/>
          <p:cNvSpPr>
            <a:spLocks noGrp="1"/>
          </p:cNvSpPr>
          <p:nvPr userDrawn="1">
            <p:ph type="pic" idx="10"/>
          </p:nvPr>
        </p:nvSpPr>
        <p:spPr bwMode="gray">
          <a:xfrm>
            <a:off x="3081528"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8" name="Picture Placeholder 3"/>
          <p:cNvSpPr>
            <a:spLocks noGrp="1"/>
          </p:cNvSpPr>
          <p:nvPr userDrawn="1">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3" name="Picture Placeholder 2"/>
          <p:cNvSpPr>
            <a:spLocks noGrp="1"/>
          </p:cNvSpPr>
          <p:nvPr userDrawn="1">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1"/>
          <p:cNvSpPr>
            <a:spLocks noGrp="1"/>
          </p:cNvSpPr>
          <p:nvPr userDrawn="1">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0451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16-up">
    <p:bg>
      <p:bgPr>
        <a:solidFill>
          <a:srgbClr val="FFFFFF"/>
        </a:solidFill>
        <a:effectLst/>
      </p:bgPr>
    </p:bg>
    <p:spTree>
      <p:nvGrpSpPr>
        <p:cNvPr id="1" name=""/>
        <p:cNvGrpSpPr/>
        <p:nvPr/>
      </p:nvGrpSpPr>
      <p:grpSpPr>
        <a:xfrm>
          <a:off x="0" y="0"/>
          <a:ext cx="0" cy="0"/>
          <a:chOff x="0" y="0"/>
          <a:chExt cx="0" cy="0"/>
        </a:xfrm>
      </p:grpSpPr>
      <p:sp>
        <p:nvSpPr>
          <p:cNvPr id="44" name="Picture Placeholder 16"/>
          <p:cNvSpPr>
            <a:spLocks noGrp="1"/>
          </p:cNvSpPr>
          <p:nvPr>
            <p:ph type="pic" sz="quarter" idx="18"/>
          </p:nvPr>
        </p:nvSpPr>
        <p:spPr>
          <a:xfrm>
            <a:off x="9247632"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8" name="Picture Placeholder 15"/>
          <p:cNvSpPr>
            <a:spLocks noGrp="1"/>
          </p:cNvSpPr>
          <p:nvPr>
            <p:ph type="pic" sz="quarter" idx="22"/>
          </p:nvPr>
        </p:nvSpPr>
        <p:spPr>
          <a:xfrm>
            <a:off x="6165087"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2" name="Picture Placeholder 14"/>
          <p:cNvSpPr>
            <a:spLocks noGrp="1"/>
          </p:cNvSpPr>
          <p:nvPr>
            <p:ph type="pic" sz="quarter" idx="26"/>
          </p:nvPr>
        </p:nvSpPr>
        <p:spPr>
          <a:xfrm>
            <a:off x="3082543"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6" name="Picture Placeholder 13"/>
          <p:cNvSpPr>
            <a:spLocks noGrp="1"/>
          </p:cNvSpPr>
          <p:nvPr>
            <p:ph type="pic" sz="quarter" idx="30"/>
          </p:nvPr>
        </p:nvSpPr>
        <p:spPr>
          <a:xfrm>
            <a:off x="0"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3" name="Picture Placeholder 12"/>
          <p:cNvSpPr>
            <a:spLocks noGrp="1"/>
          </p:cNvSpPr>
          <p:nvPr>
            <p:ph type="pic" sz="quarter" idx="17"/>
          </p:nvPr>
        </p:nvSpPr>
        <p:spPr>
          <a:xfrm>
            <a:off x="9247632"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7" name="Picture Placeholder 11"/>
          <p:cNvSpPr>
            <a:spLocks noGrp="1"/>
          </p:cNvSpPr>
          <p:nvPr>
            <p:ph type="pic" sz="quarter" idx="21"/>
          </p:nvPr>
        </p:nvSpPr>
        <p:spPr>
          <a:xfrm>
            <a:off x="6165087"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1" name="Picture Placeholder 10"/>
          <p:cNvSpPr>
            <a:spLocks noGrp="1"/>
          </p:cNvSpPr>
          <p:nvPr>
            <p:ph type="pic" sz="quarter" idx="25"/>
          </p:nvPr>
        </p:nvSpPr>
        <p:spPr>
          <a:xfrm>
            <a:off x="3082543"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5" name="Picture Placeholder 9"/>
          <p:cNvSpPr>
            <a:spLocks noGrp="1"/>
          </p:cNvSpPr>
          <p:nvPr>
            <p:ph type="pic" sz="quarter" idx="29"/>
          </p:nvPr>
        </p:nvSpPr>
        <p:spPr>
          <a:xfrm>
            <a:off x="0"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2" name="Picture Placeholder 8"/>
          <p:cNvSpPr>
            <a:spLocks noGrp="1"/>
          </p:cNvSpPr>
          <p:nvPr>
            <p:ph type="pic" sz="quarter" idx="16"/>
          </p:nvPr>
        </p:nvSpPr>
        <p:spPr>
          <a:xfrm>
            <a:off x="9247632"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6" name="Picture Placeholder 7"/>
          <p:cNvSpPr>
            <a:spLocks noGrp="1"/>
          </p:cNvSpPr>
          <p:nvPr>
            <p:ph type="pic" sz="quarter" idx="20"/>
          </p:nvPr>
        </p:nvSpPr>
        <p:spPr>
          <a:xfrm>
            <a:off x="6165087"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0" name="Picture Placeholder 6"/>
          <p:cNvSpPr>
            <a:spLocks noGrp="1"/>
          </p:cNvSpPr>
          <p:nvPr>
            <p:ph type="pic" sz="quarter" idx="24"/>
          </p:nvPr>
        </p:nvSpPr>
        <p:spPr>
          <a:xfrm>
            <a:off x="3082543"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4" name="Picture Placeholder 5"/>
          <p:cNvSpPr>
            <a:spLocks noGrp="1"/>
          </p:cNvSpPr>
          <p:nvPr>
            <p:ph type="pic" sz="quarter" idx="28"/>
          </p:nvPr>
        </p:nvSpPr>
        <p:spPr>
          <a:xfrm>
            <a:off x="0"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1" name="Picture Placeholder 4"/>
          <p:cNvSpPr>
            <a:spLocks noGrp="1"/>
          </p:cNvSpPr>
          <p:nvPr>
            <p:ph type="pic" sz="quarter" idx="11"/>
          </p:nvPr>
        </p:nvSpPr>
        <p:spPr>
          <a:xfrm>
            <a:off x="9247632"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5" name="Picture Placeholder 3"/>
          <p:cNvSpPr>
            <a:spLocks noGrp="1"/>
          </p:cNvSpPr>
          <p:nvPr>
            <p:ph type="pic" sz="quarter" idx="19"/>
          </p:nvPr>
        </p:nvSpPr>
        <p:spPr>
          <a:xfrm>
            <a:off x="6165087"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9" name="Picture Placeholder 2"/>
          <p:cNvSpPr>
            <a:spLocks noGrp="1"/>
          </p:cNvSpPr>
          <p:nvPr>
            <p:ph type="pic" sz="quarter" idx="23"/>
          </p:nvPr>
        </p:nvSpPr>
        <p:spPr>
          <a:xfrm>
            <a:off x="3082543"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2"/>
          <p:cNvSpPr>
            <a:spLocks noGrp="1"/>
          </p:cNvSpPr>
          <p:nvPr>
            <p:ph type="pic" sz="quarter" idx="31"/>
          </p:nvPr>
        </p:nvSpPr>
        <p:spPr>
          <a:xfrm>
            <a:off x="0"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37655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Cover_L">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12192000" cy="6858000"/>
          </a:xfrm>
          <a:solidFill>
            <a:schemeClr val="bg2">
              <a:lumMod val="75000"/>
            </a:schemeClr>
          </a:solidFill>
        </p:spPr>
        <p:txBody>
          <a:bodyPr rIns="457200" anchor="ctr"/>
          <a:lstStyle>
            <a:lvl1pPr marL="0" indent="0" algn="r">
              <a:buNone/>
              <a:defRPr>
                <a:solidFill>
                  <a:srgbClr val="58595B"/>
                </a:solidFill>
              </a:defRPr>
            </a:lvl1pPr>
          </a:lstStyle>
          <a:p>
            <a:r>
              <a:rPr lang="en-US" dirty="0"/>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998991" y="365125"/>
            <a:ext cx="4602480" cy="3281045"/>
          </a:xfrm>
        </p:spPr>
        <p:txBody>
          <a:bodyPr anchor="ctr"/>
          <a:lstStyle>
            <a:lvl1pPr algn="ctr">
              <a:defRPr/>
            </a:lvl1pPr>
          </a:lstStyle>
          <a:p>
            <a:r>
              <a:rPr lang="en-US" dirty="0"/>
              <a:t>Custom Photo Cover Page</a:t>
            </a:r>
          </a:p>
        </p:txBody>
      </p:sp>
    </p:spTree>
    <p:extLst>
      <p:ext uri="{BB962C8B-B14F-4D97-AF65-F5344CB8AC3E}">
        <p14:creationId xmlns:p14="http://schemas.microsoft.com/office/powerpoint/2010/main" val="30227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12-up">
    <p:bg>
      <p:bgPr>
        <a:solidFill>
          <a:srgbClr val="FFFFFF"/>
        </a:solidFill>
        <a:effectLst/>
      </p:bgPr>
    </p:bg>
    <p:spTree>
      <p:nvGrpSpPr>
        <p:cNvPr id="1" name=""/>
        <p:cNvGrpSpPr/>
        <p:nvPr/>
      </p:nvGrpSpPr>
      <p:grpSpPr>
        <a:xfrm>
          <a:off x="0" y="0"/>
          <a:ext cx="0" cy="0"/>
          <a:chOff x="0" y="0"/>
          <a:chExt cx="0" cy="0"/>
        </a:xfrm>
      </p:grpSpPr>
      <p:sp>
        <p:nvSpPr>
          <p:cNvPr id="43" name="Picture Placeholder 12"/>
          <p:cNvSpPr>
            <a:spLocks noGrp="1"/>
          </p:cNvSpPr>
          <p:nvPr>
            <p:ph type="pic" sz="quarter" idx="17"/>
          </p:nvPr>
        </p:nvSpPr>
        <p:spPr>
          <a:xfrm>
            <a:off x="9247632"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7" name="Picture Placeholder 11"/>
          <p:cNvSpPr>
            <a:spLocks noGrp="1"/>
          </p:cNvSpPr>
          <p:nvPr>
            <p:ph type="pic" sz="quarter" idx="21"/>
          </p:nvPr>
        </p:nvSpPr>
        <p:spPr>
          <a:xfrm>
            <a:off x="6165087"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1" name="Picture Placeholder 10"/>
          <p:cNvSpPr>
            <a:spLocks noGrp="1"/>
          </p:cNvSpPr>
          <p:nvPr>
            <p:ph type="pic" sz="quarter" idx="25"/>
          </p:nvPr>
        </p:nvSpPr>
        <p:spPr>
          <a:xfrm>
            <a:off x="3082543"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5" name="Picture Placeholder 9"/>
          <p:cNvSpPr>
            <a:spLocks noGrp="1"/>
          </p:cNvSpPr>
          <p:nvPr>
            <p:ph type="pic" sz="quarter" idx="29"/>
          </p:nvPr>
        </p:nvSpPr>
        <p:spPr>
          <a:xfrm>
            <a:off x="0"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2" name="Picture Placeholder 8"/>
          <p:cNvSpPr>
            <a:spLocks noGrp="1"/>
          </p:cNvSpPr>
          <p:nvPr>
            <p:ph type="pic" sz="quarter" idx="16"/>
          </p:nvPr>
        </p:nvSpPr>
        <p:spPr>
          <a:xfrm>
            <a:off x="9247632"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6" name="Picture Placeholder 7"/>
          <p:cNvSpPr>
            <a:spLocks noGrp="1"/>
          </p:cNvSpPr>
          <p:nvPr>
            <p:ph type="pic" sz="quarter" idx="20"/>
          </p:nvPr>
        </p:nvSpPr>
        <p:spPr>
          <a:xfrm>
            <a:off x="6165087"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0" name="Picture Placeholder 6"/>
          <p:cNvSpPr>
            <a:spLocks noGrp="1"/>
          </p:cNvSpPr>
          <p:nvPr>
            <p:ph type="pic" sz="quarter" idx="24"/>
          </p:nvPr>
        </p:nvSpPr>
        <p:spPr>
          <a:xfrm>
            <a:off x="3082543"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4" name="Picture Placeholder 5"/>
          <p:cNvSpPr>
            <a:spLocks noGrp="1"/>
          </p:cNvSpPr>
          <p:nvPr>
            <p:ph type="pic" sz="quarter" idx="28"/>
          </p:nvPr>
        </p:nvSpPr>
        <p:spPr>
          <a:xfrm>
            <a:off x="0"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1" name="Picture Placeholder 4"/>
          <p:cNvSpPr>
            <a:spLocks noGrp="1"/>
          </p:cNvSpPr>
          <p:nvPr>
            <p:ph type="pic" sz="quarter" idx="11"/>
          </p:nvPr>
        </p:nvSpPr>
        <p:spPr>
          <a:xfrm>
            <a:off x="9247632"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5" name="Picture Placeholder 3"/>
          <p:cNvSpPr>
            <a:spLocks noGrp="1"/>
          </p:cNvSpPr>
          <p:nvPr>
            <p:ph type="pic" sz="quarter" idx="19"/>
          </p:nvPr>
        </p:nvSpPr>
        <p:spPr>
          <a:xfrm>
            <a:off x="6165087"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9" name="Picture Placeholder 2"/>
          <p:cNvSpPr>
            <a:spLocks noGrp="1"/>
          </p:cNvSpPr>
          <p:nvPr>
            <p:ph type="pic" sz="quarter" idx="23"/>
          </p:nvPr>
        </p:nvSpPr>
        <p:spPr>
          <a:xfrm>
            <a:off x="3082543"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2"/>
          <p:cNvSpPr>
            <a:spLocks noGrp="1"/>
          </p:cNvSpPr>
          <p:nvPr>
            <p:ph type="pic" sz="quarter" idx="31"/>
          </p:nvPr>
        </p:nvSpPr>
        <p:spPr>
          <a:xfrm>
            <a:off x="0"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65069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20-up">
    <p:bg>
      <p:bgPr>
        <a:solidFill>
          <a:schemeClr val="bg1"/>
        </a:solidFill>
        <a:effectLst/>
      </p:bgPr>
    </p:bg>
    <p:spTree>
      <p:nvGrpSpPr>
        <p:cNvPr id="1" name=""/>
        <p:cNvGrpSpPr/>
        <p:nvPr/>
      </p:nvGrpSpPr>
      <p:grpSpPr>
        <a:xfrm>
          <a:off x="0" y="0"/>
          <a:ext cx="0" cy="0"/>
          <a:chOff x="0" y="0"/>
          <a:chExt cx="0" cy="0"/>
        </a:xfrm>
      </p:grpSpPr>
      <p:sp>
        <p:nvSpPr>
          <p:cNvPr id="164" name="Picture Placeholder 20"/>
          <p:cNvSpPr>
            <a:spLocks noGrp="1"/>
          </p:cNvSpPr>
          <p:nvPr>
            <p:ph type="pic" sz="quarter" idx="29"/>
          </p:nvPr>
        </p:nvSpPr>
        <p:spPr>
          <a:xfrm>
            <a:off x="986028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60" name="Picture Placeholder 19"/>
          <p:cNvSpPr>
            <a:spLocks noGrp="1"/>
          </p:cNvSpPr>
          <p:nvPr>
            <p:ph type="pic" sz="quarter" idx="28"/>
          </p:nvPr>
        </p:nvSpPr>
        <p:spPr>
          <a:xfrm>
            <a:off x="986028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8" name="Picture Placeholder 18"/>
          <p:cNvSpPr>
            <a:spLocks noGrp="1"/>
          </p:cNvSpPr>
          <p:nvPr>
            <p:ph type="pic" sz="quarter" idx="27"/>
          </p:nvPr>
        </p:nvSpPr>
        <p:spPr>
          <a:xfrm>
            <a:off x="986028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6" name="Picture Placeholder 17"/>
          <p:cNvSpPr>
            <a:spLocks noGrp="1"/>
          </p:cNvSpPr>
          <p:nvPr>
            <p:ph type="pic" sz="quarter" idx="26"/>
          </p:nvPr>
        </p:nvSpPr>
        <p:spPr>
          <a:xfrm>
            <a:off x="9860280"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4" name="Picture Placeholder 16"/>
          <p:cNvSpPr>
            <a:spLocks noGrp="1"/>
          </p:cNvSpPr>
          <p:nvPr>
            <p:ph type="pic" sz="quarter" idx="25"/>
          </p:nvPr>
        </p:nvSpPr>
        <p:spPr>
          <a:xfrm>
            <a:off x="7395209"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2" name="Picture Placeholder 15"/>
          <p:cNvSpPr>
            <a:spLocks noGrp="1"/>
          </p:cNvSpPr>
          <p:nvPr>
            <p:ph type="pic" sz="quarter" idx="24"/>
          </p:nvPr>
        </p:nvSpPr>
        <p:spPr>
          <a:xfrm>
            <a:off x="7395209"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0" name="Picture Placeholder 14"/>
          <p:cNvSpPr>
            <a:spLocks noGrp="1"/>
          </p:cNvSpPr>
          <p:nvPr>
            <p:ph type="pic" sz="quarter" idx="23"/>
          </p:nvPr>
        </p:nvSpPr>
        <p:spPr>
          <a:xfrm>
            <a:off x="7395209"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48" name="Picture Placeholder 13"/>
          <p:cNvSpPr>
            <a:spLocks noGrp="1"/>
          </p:cNvSpPr>
          <p:nvPr>
            <p:ph type="pic" sz="quarter" idx="22"/>
          </p:nvPr>
        </p:nvSpPr>
        <p:spPr>
          <a:xfrm>
            <a:off x="7395209"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7" name="Picture Placeholder 12"/>
          <p:cNvSpPr>
            <a:spLocks noGrp="1"/>
          </p:cNvSpPr>
          <p:nvPr>
            <p:ph type="pic" sz="quarter" idx="21"/>
          </p:nvPr>
        </p:nvSpPr>
        <p:spPr>
          <a:xfrm>
            <a:off x="4930138"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5" name="Picture Placeholder 11"/>
          <p:cNvSpPr>
            <a:spLocks noGrp="1"/>
          </p:cNvSpPr>
          <p:nvPr>
            <p:ph type="pic" sz="quarter" idx="20"/>
          </p:nvPr>
        </p:nvSpPr>
        <p:spPr>
          <a:xfrm>
            <a:off x="4930138"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31" name="Picture Placeholder 10"/>
          <p:cNvSpPr>
            <a:spLocks noGrp="1"/>
          </p:cNvSpPr>
          <p:nvPr>
            <p:ph type="pic" sz="quarter" idx="19"/>
          </p:nvPr>
        </p:nvSpPr>
        <p:spPr>
          <a:xfrm>
            <a:off x="4930138"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9" name="Picture Placeholder 9"/>
          <p:cNvSpPr>
            <a:spLocks noGrp="1"/>
          </p:cNvSpPr>
          <p:nvPr>
            <p:ph type="pic" sz="quarter" idx="18"/>
          </p:nvPr>
        </p:nvSpPr>
        <p:spPr>
          <a:xfrm>
            <a:off x="4930138"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1" name="Picture Placeholder 8"/>
          <p:cNvSpPr>
            <a:spLocks noGrp="1"/>
          </p:cNvSpPr>
          <p:nvPr>
            <p:ph type="pic" sz="quarter" idx="17"/>
          </p:nvPr>
        </p:nvSpPr>
        <p:spPr>
          <a:xfrm>
            <a:off x="246888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7"/>
          <p:cNvSpPr>
            <a:spLocks noGrp="1"/>
          </p:cNvSpPr>
          <p:nvPr>
            <p:ph type="pic" sz="quarter" idx="16"/>
          </p:nvPr>
        </p:nvSpPr>
        <p:spPr>
          <a:xfrm>
            <a:off x="246888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6" name="Picture Placeholder 6"/>
          <p:cNvSpPr>
            <a:spLocks noGrp="1"/>
          </p:cNvSpPr>
          <p:nvPr>
            <p:ph type="pic" sz="quarter" idx="15"/>
          </p:nvPr>
        </p:nvSpPr>
        <p:spPr>
          <a:xfrm>
            <a:off x="246888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4" name="Picture Placeholder 5"/>
          <p:cNvSpPr>
            <a:spLocks noGrp="1"/>
          </p:cNvSpPr>
          <p:nvPr>
            <p:ph type="pic" sz="quarter" idx="14"/>
          </p:nvPr>
        </p:nvSpPr>
        <p:spPr>
          <a:xfrm>
            <a:off x="2468880"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2" name="Picture Placeholder 4"/>
          <p:cNvSpPr>
            <a:spLocks noGrp="1"/>
          </p:cNvSpPr>
          <p:nvPr>
            <p:ph type="pic" sz="quarter" idx="13"/>
          </p:nvPr>
        </p:nvSpPr>
        <p:spPr>
          <a:xfrm>
            <a:off x="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9" name="Picture Placeholder 3"/>
          <p:cNvSpPr>
            <a:spLocks noGrp="1"/>
          </p:cNvSpPr>
          <p:nvPr>
            <p:ph type="pic" sz="quarter" idx="12"/>
          </p:nvPr>
        </p:nvSpPr>
        <p:spPr>
          <a:xfrm>
            <a:off x="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7" name="Picture Placeholder 2"/>
          <p:cNvSpPr>
            <a:spLocks noGrp="1"/>
          </p:cNvSpPr>
          <p:nvPr>
            <p:ph type="pic" sz="quarter" idx="11"/>
          </p:nvPr>
        </p:nvSpPr>
        <p:spPr>
          <a:xfrm>
            <a:off x="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3" name="Picture Placeholder 1"/>
          <p:cNvSpPr>
            <a:spLocks noGrp="1"/>
          </p:cNvSpPr>
          <p:nvPr>
            <p:ph type="pic" sz="quarter" idx="10"/>
          </p:nvPr>
        </p:nvSpPr>
        <p:spPr>
          <a:xfrm>
            <a:off x="0" y="0"/>
            <a:ext cx="2331720" cy="162534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51958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Mosaic 1">
    <p:bg>
      <p:bgPr>
        <a:solidFill>
          <a:schemeClr val="bg1"/>
        </a:solidFill>
        <a:effectLst/>
      </p:bgPr>
    </p:bg>
    <p:spTree>
      <p:nvGrpSpPr>
        <p:cNvPr id="1" name=""/>
        <p:cNvGrpSpPr/>
        <p:nvPr/>
      </p:nvGrpSpPr>
      <p:grpSpPr>
        <a:xfrm>
          <a:off x="0" y="0"/>
          <a:ext cx="0" cy="0"/>
          <a:chOff x="0" y="0"/>
          <a:chExt cx="0" cy="0"/>
        </a:xfrm>
      </p:grpSpPr>
      <p:sp>
        <p:nvSpPr>
          <p:cNvPr id="27" name="Picture Placeholder 5"/>
          <p:cNvSpPr>
            <a:spLocks noGrp="1"/>
          </p:cNvSpPr>
          <p:nvPr>
            <p:ph type="pic" idx="16"/>
          </p:nvPr>
        </p:nvSpPr>
        <p:spPr bwMode="gray">
          <a:xfrm>
            <a:off x="6163056" y="0"/>
            <a:ext cx="6028944"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p:ph type="pic" idx="10"/>
          </p:nvPr>
        </p:nvSpPr>
        <p:spPr bwMode="gray">
          <a:xfrm>
            <a:off x="3081528" y="3483864"/>
            <a:ext cx="2944368" cy="337344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8" name="Picture Placeholder 3"/>
          <p:cNvSpPr>
            <a:spLocks noGrp="1"/>
          </p:cNvSpPr>
          <p:nvPr>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2"/>
          <p:cNvSpPr>
            <a:spLocks noGrp="1"/>
          </p:cNvSpPr>
          <p:nvPr>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53101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Mosaic 2">
    <p:bg>
      <p:bgPr>
        <a:solidFill>
          <a:schemeClr val="bg1"/>
        </a:solidFill>
        <a:effectLst/>
      </p:bgPr>
    </p:bg>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7" name="Picture Placeholder 4"/>
          <p:cNvSpPr>
            <a:spLocks noGrp="1"/>
          </p:cNvSpPr>
          <p:nvPr>
            <p:ph type="pic" idx="16"/>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4" name="Picture Placeholder 3"/>
          <p:cNvSpPr>
            <a:spLocks noGrp="1"/>
          </p:cNvSpPr>
          <p:nvPr>
            <p:ph type="pic" idx="18"/>
          </p:nvPr>
        </p:nvSpPr>
        <p:spPr bwMode="gray">
          <a:xfrm>
            <a:off x="6160475"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2"/>
          <p:cNvSpPr>
            <a:spLocks noGrp="1"/>
          </p:cNvSpPr>
          <p:nvPr>
            <p:ph type="pic" idx="10"/>
          </p:nvPr>
        </p:nvSpPr>
        <p:spPr bwMode="gray">
          <a:xfrm>
            <a:off x="6160475"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6017685"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31990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Mosaic 3">
    <p:bg>
      <p:bgPr>
        <a:solidFill>
          <a:schemeClr val="bg1"/>
        </a:solidFill>
        <a:effectLst/>
      </p:bgPr>
    </p:bg>
    <p:spTree>
      <p:nvGrpSpPr>
        <p:cNvPr id="1" name=""/>
        <p:cNvGrpSpPr/>
        <p:nvPr/>
      </p:nvGrpSpPr>
      <p:grpSpPr>
        <a:xfrm>
          <a:off x="0" y="0"/>
          <a:ext cx="0" cy="0"/>
          <a:chOff x="0" y="0"/>
          <a:chExt cx="0" cy="0"/>
        </a:xfrm>
      </p:grpSpPr>
      <p:sp>
        <p:nvSpPr>
          <p:cNvPr id="27" name="Picture Placeholder 4"/>
          <p:cNvSpPr>
            <a:spLocks noGrp="1"/>
          </p:cNvSpPr>
          <p:nvPr>
            <p:ph type="pic" idx="16"/>
          </p:nvPr>
        </p:nvSpPr>
        <p:spPr bwMode="gray">
          <a:xfrm>
            <a:off x="6166104" y="0"/>
            <a:ext cx="6025896"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3"/>
          <p:cNvSpPr>
            <a:spLocks noGrp="1"/>
          </p:cNvSpPr>
          <p:nvPr>
            <p:ph type="pic" idx="22"/>
          </p:nvPr>
        </p:nvSpPr>
        <p:spPr bwMode="gray">
          <a:xfrm>
            <a:off x="308305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smtClean="0"/>
            </a:lvl1pPr>
          </a:lstStyle>
          <a:p>
            <a:pPr marL="228600" lvl="0" indent="-228600" algn="ctr"/>
            <a:r>
              <a:rPr lang="en-US"/>
              <a:t>Click icon to add picture</a:t>
            </a:r>
            <a:endParaRPr lang="en-US" dirty="0"/>
          </a:p>
        </p:txBody>
      </p:sp>
      <p:sp>
        <p:nvSpPr>
          <p:cNvPr id="26" name="Picture Placeholder 2"/>
          <p:cNvSpPr>
            <a:spLocks noGrp="1"/>
          </p:cNvSpPr>
          <p:nvPr>
            <p:ph type="pic" idx="21"/>
          </p:nvPr>
        </p:nvSpPr>
        <p:spPr bwMode="gray">
          <a:xfrm>
            <a:off x="0" y="3483864"/>
            <a:ext cx="602742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6665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Mosaic 4">
    <p:bg>
      <p:bgPr>
        <a:solidFill>
          <a:schemeClr val="bg1"/>
        </a:solidFill>
        <a:effectLst/>
      </p:bgPr>
    </p:bg>
    <p:spTree>
      <p:nvGrpSpPr>
        <p:cNvPr id="1" name=""/>
        <p:cNvGrpSpPr/>
        <p:nvPr/>
      </p:nvGrpSpPr>
      <p:grpSpPr>
        <a:xfrm>
          <a:off x="0" y="0"/>
          <a:ext cx="0" cy="0"/>
          <a:chOff x="0" y="0"/>
          <a:chExt cx="0" cy="0"/>
        </a:xfrm>
      </p:grpSpPr>
      <p:sp>
        <p:nvSpPr>
          <p:cNvPr id="25" name="Picture Placeholder 5"/>
          <p:cNvSpPr>
            <a:spLocks noGrp="1"/>
          </p:cNvSpPr>
          <p:nvPr>
            <p:ph type="pic" idx="23"/>
          </p:nvPr>
        </p:nvSpPr>
        <p:spPr bwMode="gray">
          <a:xfrm>
            <a:off x="3081528" y="3483864"/>
            <a:ext cx="9110472"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 name="Picture Placeholder 4"/>
          <p:cNvSpPr>
            <a:spLocks noGrp="1"/>
          </p:cNvSpPr>
          <p:nvPr>
            <p:ph type="pic" idx="24"/>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7" name="Picture Placeholder 3"/>
          <p:cNvSpPr>
            <a:spLocks noGrp="1"/>
          </p:cNvSpPr>
          <p:nvPr>
            <p:ph type="pic" idx="16"/>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3" name="Picture Placeholder 2"/>
          <p:cNvSpPr>
            <a:spLocks noGrp="1"/>
          </p:cNvSpPr>
          <p:nvPr>
            <p:ph type="pic" idx="22"/>
          </p:nvPr>
        </p:nvSpPr>
        <p:spPr bwMode="gray">
          <a:xfrm>
            <a:off x="616458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25896"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24616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Mosaic 5">
    <p:bg>
      <p:bgPr>
        <a:solidFill>
          <a:schemeClr val="bg1"/>
        </a:solidFill>
        <a:effectLst/>
      </p:bgPr>
    </p:bg>
    <p:spTree>
      <p:nvGrpSpPr>
        <p:cNvPr id="1" name=""/>
        <p:cNvGrpSpPr/>
        <p:nvPr/>
      </p:nvGrpSpPr>
      <p:grpSpPr>
        <a:xfrm>
          <a:off x="0" y="0"/>
          <a:ext cx="0" cy="0"/>
          <a:chOff x="0" y="0"/>
          <a:chExt cx="0" cy="0"/>
        </a:xfrm>
      </p:grpSpPr>
      <p:sp>
        <p:nvSpPr>
          <p:cNvPr id="21" name="Picture Placeholder 5"/>
          <p:cNvSpPr>
            <a:spLocks noGrp="1"/>
          </p:cNvSpPr>
          <p:nvPr>
            <p:ph type="pic" idx="12"/>
          </p:nvPr>
        </p:nvSpPr>
        <p:spPr bwMode="gray">
          <a:xfrm>
            <a:off x="6166104" y="3492500"/>
            <a:ext cx="6025896"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p:ph type="pic" idx="11"/>
          </p:nvPr>
        </p:nvSpPr>
        <p:spPr bwMode="gray">
          <a:xfrm>
            <a:off x="3083052" y="349250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8" name="Picture Placeholder 3"/>
          <p:cNvSpPr>
            <a:spLocks noGrp="1"/>
          </p:cNvSpPr>
          <p:nvPr>
            <p:ph type="pic" idx="10"/>
          </p:nvPr>
        </p:nvSpPr>
        <p:spPr bwMode="gray">
          <a:xfrm>
            <a:off x="0" y="349250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2" name="Picture Placeholder 2"/>
          <p:cNvSpPr>
            <a:spLocks noGrp="1"/>
          </p:cNvSpPr>
          <p:nvPr>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9107424"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42533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Mosaic 6">
    <p:bg>
      <p:bgPr>
        <a:solidFill>
          <a:schemeClr val="bg1"/>
        </a:solidFill>
        <a:effectLst/>
      </p:bgPr>
    </p:bg>
    <p:spTree>
      <p:nvGrpSpPr>
        <p:cNvPr id="1" name=""/>
        <p:cNvGrpSpPr/>
        <p:nvPr/>
      </p:nvGrpSpPr>
      <p:grpSpPr>
        <a:xfrm>
          <a:off x="0" y="0"/>
          <a:ext cx="0" cy="0"/>
          <a:chOff x="0" y="0"/>
          <a:chExt cx="0" cy="0"/>
        </a:xfrm>
      </p:grpSpPr>
      <p:sp>
        <p:nvSpPr>
          <p:cNvPr id="20" name="Picture Placeholder 1"/>
          <p:cNvSpPr>
            <a:spLocks noGrp="1"/>
          </p:cNvSpPr>
          <p:nvPr>
            <p:ph type="pic" idx="10"/>
          </p:nvPr>
        </p:nvSpPr>
        <p:spPr bwMode="gray">
          <a:xfrm>
            <a:off x="0" y="0"/>
            <a:ext cx="6035040" cy="685800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4" name="Picture Placeholder 4"/>
          <p:cNvSpPr>
            <a:spLocks noGrp="1"/>
          </p:cNvSpPr>
          <p:nvPr>
            <p:ph type="pic" idx="23"/>
          </p:nvPr>
        </p:nvSpPr>
        <p:spPr bwMode="gray">
          <a:xfrm>
            <a:off x="615696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5"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350290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Mosaic 7">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69" name="Picture Placeholder 2"/>
          <p:cNvSpPr>
            <a:spLocks noGrp="1"/>
          </p:cNvSpPr>
          <p:nvPr>
            <p:ph type="pic" idx="24"/>
          </p:nvPr>
        </p:nvSpPr>
        <p:spPr bwMode="gray">
          <a:xfrm>
            <a:off x="0" y="3483864"/>
            <a:ext cx="602284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6" name="Picture Placeholder 1"/>
          <p:cNvSpPr>
            <a:spLocks noGrp="1"/>
          </p:cNvSpPr>
          <p:nvPr>
            <p:ph type="pic" idx="25"/>
          </p:nvPr>
        </p:nvSpPr>
        <p:spPr bwMode="gray">
          <a:xfrm>
            <a:off x="307848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7" name="Picture Placeholder 1"/>
          <p:cNvSpPr>
            <a:spLocks noGrp="1"/>
          </p:cNvSpPr>
          <p:nvPr>
            <p:ph type="pic" idx="26"/>
          </p:nvPr>
        </p:nvSpPr>
        <p:spPr bwMode="gray">
          <a:xfrm>
            <a:off x="615696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8" name="Picture Placeholder 1"/>
          <p:cNvSpPr>
            <a:spLocks noGrp="1"/>
          </p:cNvSpPr>
          <p:nvPr>
            <p:ph type="pic" idx="27"/>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09863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Mosaic 8">
    <p:bg>
      <p:bgPr>
        <a:solidFill>
          <a:schemeClr val="bg1"/>
        </a:solidFill>
        <a:effectLst/>
      </p:bgPr>
    </p:bg>
    <p:spTree>
      <p:nvGrpSpPr>
        <p:cNvPr id="1" name=""/>
        <p:cNvGrpSpPr/>
        <p:nvPr/>
      </p:nvGrpSpPr>
      <p:grpSpPr>
        <a:xfrm>
          <a:off x="0" y="0"/>
          <a:ext cx="0" cy="0"/>
          <a:chOff x="0" y="0"/>
          <a:chExt cx="0" cy="0"/>
        </a:xfrm>
      </p:grpSpPr>
      <p:sp>
        <p:nvSpPr>
          <p:cNvPr id="9" name="Picture Placeholder 3"/>
          <p:cNvSpPr>
            <a:spLocks noGrp="1"/>
          </p:cNvSpPr>
          <p:nvPr>
            <p:ph type="pic" idx="22"/>
          </p:nvPr>
        </p:nvSpPr>
        <p:spPr bwMode="gray">
          <a:xfrm>
            <a:off x="410718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5"/>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3"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4" name="Picture Placeholder 3"/>
          <p:cNvSpPr>
            <a:spLocks noGrp="1"/>
          </p:cNvSpPr>
          <p:nvPr>
            <p:ph type="pic" idx="28"/>
          </p:nvPr>
        </p:nvSpPr>
        <p:spPr bwMode="gray">
          <a:xfrm>
            <a:off x="4107180" y="0"/>
            <a:ext cx="808482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409690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99EB-BF02-476C-852A-5008E47BEC9A}"/>
              </a:ext>
            </a:extLst>
          </p:cNvPr>
          <p:cNvSpPr>
            <a:spLocks noGrp="1"/>
          </p:cNvSpPr>
          <p:nvPr>
            <p:ph type="ctrTitle"/>
          </p:nvPr>
        </p:nvSpPr>
        <p:spPr>
          <a:xfrm>
            <a:off x="228600" y="228600"/>
            <a:ext cx="11735708" cy="1878806"/>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5D8E3FFA-F11D-4957-BD27-CF973FE9AEA5}"/>
              </a:ext>
            </a:extLst>
          </p:cNvPr>
          <p:cNvSpPr>
            <a:spLocks noGrp="1"/>
          </p:cNvSpPr>
          <p:nvPr>
            <p:ph type="subTitle" idx="1"/>
          </p:nvPr>
        </p:nvSpPr>
        <p:spPr>
          <a:xfrm>
            <a:off x="228600" y="2197381"/>
            <a:ext cx="11734800" cy="56080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8C20B95-90F4-46BF-AE4B-E031211B583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grpSp>
        <p:nvGrpSpPr>
          <p:cNvPr id="24" name="UTK Centered">
            <a:extLst>
              <a:ext uri="{FF2B5EF4-FFF2-40B4-BE49-F238E27FC236}">
                <a16:creationId xmlns:a16="http://schemas.microsoft.com/office/drawing/2014/main" id="{35E43330-8E96-42B0-BB08-BA9C9A3DBBF7}"/>
              </a:ext>
            </a:extLst>
          </p:cNvPr>
          <p:cNvGrpSpPr>
            <a:grpSpLocks noChangeAspect="1"/>
          </p:cNvGrpSpPr>
          <p:nvPr userDrawn="1"/>
        </p:nvGrpSpPr>
        <p:grpSpPr bwMode="auto">
          <a:xfrm>
            <a:off x="4696483" y="3537023"/>
            <a:ext cx="2661855" cy="1797998"/>
            <a:chOff x="-2931" y="-4852"/>
            <a:chExt cx="17157" cy="11589"/>
          </a:xfrm>
        </p:grpSpPr>
        <p:sp>
          <p:nvSpPr>
            <p:cNvPr id="26" name="T fill">
              <a:extLst>
                <a:ext uri="{FF2B5EF4-FFF2-40B4-BE49-F238E27FC236}">
                  <a16:creationId xmlns:a16="http://schemas.microsoft.com/office/drawing/2014/main" id="{3EF03099-02BF-464A-8EFE-7ADBE06B2EAD}"/>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Type">
              <a:extLst>
                <a:ext uri="{FF2B5EF4-FFF2-40B4-BE49-F238E27FC236}">
                  <a16:creationId xmlns:a16="http://schemas.microsoft.com/office/drawing/2014/main" id="{B3E4BA06-671E-4557-9506-A7F689446343}"/>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Power T block">
              <a:extLst>
                <a:ext uri="{FF2B5EF4-FFF2-40B4-BE49-F238E27FC236}">
                  <a16:creationId xmlns:a16="http://schemas.microsoft.com/office/drawing/2014/main" id="{6BB950C5-BD5D-4FAB-98D6-ABA549E8D44A}"/>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8255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Mosaic 9">
    <p:bg>
      <p:bgPr>
        <a:solidFill>
          <a:schemeClr val="bg1"/>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idx="28"/>
          </p:nvPr>
        </p:nvSpPr>
        <p:spPr bwMode="gray">
          <a:xfrm>
            <a:off x="4107180" y="3483864"/>
            <a:ext cx="808482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9"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5"/>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3"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19676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hoto: Mosaic 10">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4107180" y="0"/>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9" name="Picture Placeholder 3"/>
          <p:cNvSpPr>
            <a:spLocks noGrp="1"/>
          </p:cNvSpPr>
          <p:nvPr>
            <p:ph type="pic" idx="26"/>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410718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410718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429393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hoto: Mosaic 11">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8214360" y="0"/>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483864"/>
            <a:ext cx="808482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821436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821436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214286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Mosaic 12">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4" name="Picture Placeholder 7"/>
          <p:cNvSpPr>
            <a:spLocks noGrp="1"/>
          </p:cNvSpPr>
          <p:nvPr userDrawn="1">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5" name="Picture Placeholder 6"/>
          <p:cNvSpPr>
            <a:spLocks noGrp="1"/>
          </p:cNvSpPr>
          <p:nvPr userDrawn="1">
            <p:ph type="pic" idx="14"/>
          </p:nvPr>
        </p:nvSpPr>
        <p:spPr bwMode="gray">
          <a:xfrm>
            <a:off x="6163056"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7" name="Picture Placeholder 5"/>
          <p:cNvSpPr>
            <a:spLocks noGrp="1"/>
          </p:cNvSpPr>
          <p:nvPr userDrawn="1">
            <p:ph type="pic" idx="16"/>
          </p:nvPr>
        </p:nvSpPr>
        <p:spPr bwMode="gray">
          <a:xfrm>
            <a:off x="6163056" y="0"/>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userDrawn="1">
            <p:ph type="pic" idx="10"/>
          </p:nvPr>
        </p:nvSpPr>
        <p:spPr bwMode="gray">
          <a:xfrm>
            <a:off x="3081528"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8" name="Picture Placeholder 3"/>
          <p:cNvSpPr>
            <a:spLocks noGrp="1"/>
          </p:cNvSpPr>
          <p:nvPr userDrawn="1">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2"/>
          <p:cNvSpPr>
            <a:spLocks noGrp="1"/>
          </p:cNvSpPr>
          <p:nvPr userDrawn="1">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userDrawn="1">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Picture Placeholder 6"/>
          <p:cNvSpPr>
            <a:spLocks noGrp="1"/>
          </p:cNvSpPr>
          <p:nvPr>
            <p:ph type="pic" idx="18"/>
          </p:nvPr>
        </p:nvSpPr>
        <p:spPr bwMode="gray">
          <a:xfrm>
            <a:off x="6163056"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6917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Mosaic 13">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4107180" y="0"/>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410718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410718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86321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osaic 14">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8745056" y="3978574"/>
            <a:ext cx="3446944"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1" y="0"/>
            <a:ext cx="12192000" cy="3857988"/>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7" name="Picture Placeholder 1"/>
          <p:cNvSpPr>
            <a:spLocks noGrp="1"/>
          </p:cNvSpPr>
          <p:nvPr>
            <p:ph type="pic" idx="19"/>
          </p:nvPr>
        </p:nvSpPr>
        <p:spPr bwMode="gray">
          <a:xfrm>
            <a:off x="1" y="3978574"/>
            <a:ext cx="3394780"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4" name="Picture Placeholder 1"/>
          <p:cNvSpPr>
            <a:spLocks noGrp="1"/>
          </p:cNvSpPr>
          <p:nvPr>
            <p:ph type="pic" idx="26"/>
          </p:nvPr>
        </p:nvSpPr>
        <p:spPr bwMode="gray">
          <a:xfrm>
            <a:off x="3516700" y="3978574"/>
            <a:ext cx="5106436"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Tree>
    <p:extLst>
      <p:ext uri="{BB962C8B-B14F-4D97-AF65-F5344CB8AC3E}">
        <p14:creationId xmlns:p14="http://schemas.microsoft.com/office/powerpoint/2010/main" val="156624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do not use">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Photo Grids</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 Bar</a:t>
            </a:r>
          </a:p>
        </p:txBody>
      </p:sp>
    </p:spTree>
    <p:extLst>
      <p:ext uri="{BB962C8B-B14F-4D97-AF65-F5344CB8AC3E}">
        <p14:creationId xmlns:p14="http://schemas.microsoft.com/office/powerpoint/2010/main" val="2157115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Full Screen Photo + Bar">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3048" y="0"/>
            <a:ext cx="12198096" cy="6111689"/>
          </a:xfrm>
          <a:solidFill>
            <a:srgbClr val="DCDCDC">
              <a:alpha val="49804"/>
            </a:srgbClr>
          </a:solidFill>
          <a:ln w="28575">
            <a:noFill/>
          </a:ln>
        </p:spPr>
        <p:txBody>
          <a:bodyPr vert="horz" lIns="0" tIns="0" rIns="0" bIns="0" rtlCol="0" anchor="ctr">
            <a:normAutofit/>
          </a:bodyPr>
          <a:lstStyle>
            <a:lvl1pPr marL="0" indent="0" algn="ctr">
              <a:buNone/>
              <a:defRPr lang="en-US" sz="2800" dirty="0"/>
            </a:lvl1pPr>
          </a:lstStyle>
          <a:p>
            <a:pPr marL="228600" lvl="0" indent="-228600" algn="ctr"/>
            <a:r>
              <a:rPr lang="en-US" dirty="0"/>
              <a:t>Click icon to add picture</a:t>
            </a:r>
          </a:p>
        </p:txBody>
      </p:sp>
      <p:sp>
        <p:nvSpPr>
          <p:cNvPr id="4" name="Rectangle 3">
            <a:extLst>
              <a:ext uri="{FF2B5EF4-FFF2-40B4-BE49-F238E27FC236}">
                <a16:creationId xmlns:a16="http://schemas.microsoft.com/office/drawing/2014/main" id="{3E376F4E-3D45-4916-8924-485476FFC0C9}"/>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UTK Horiz_R">
            <a:extLst>
              <a:ext uri="{FF2B5EF4-FFF2-40B4-BE49-F238E27FC236}">
                <a16:creationId xmlns:a16="http://schemas.microsoft.com/office/drawing/2014/main" id="{8450B4E7-243B-4B51-8CA4-14B7140F7BB3}"/>
              </a:ext>
            </a:extLst>
          </p:cNvPr>
          <p:cNvGrpSpPr>
            <a:grpSpLocks noChangeAspect="1"/>
          </p:cNvGrpSpPr>
          <p:nvPr userDrawn="1"/>
        </p:nvGrpSpPr>
        <p:grpSpPr bwMode="auto">
          <a:xfrm>
            <a:off x="10557955" y="6320597"/>
            <a:ext cx="1404165" cy="315023"/>
            <a:chOff x="0" y="1299"/>
            <a:chExt cx="7680" cy="1723"/>
          </a:xfrm>
        </p:grpSpPr>
        <p:sp>
          <p:nvSpPr>
            <p:cNvPr id="6" name="T fill">
              <a:extLst>
                <a:ext uri="{FF2B5EF4-FFF2-40B4-BE49-F238E27FC236}">
                  <a16:creationId xmlns:a16="http://schemas.microsoft.com/office/drawing/2014/main" id="{E20011EA-1534-4444-90E0-1BFF0E5CD90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ype">
              <a:extLst>
                <a:ext uri="{FF2B5EF4-FFF2-40B4-BE49-F238E27FC236}">
                  <a16:creationId xmlns:a16="http://schemas.microsoft.com/office/drawing/2014/main" id="{E083D8DC-CAE6-40FE-A2B8-5453B67B6E4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Power T">
              <a:extLst>
                <a:ext uri="{FF2B5EF4-FFF2-40B4-BE49-F238E27FC236}">
                  <a16:creationId xmlns:a16="http://schemas.microsoft.com/office/drawing/2014/main" id="{04910BEC-A91C-47F4-A14D-6A8BCCEB644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ooter Placeholder 3">
            <a:extLst>
              <a:ext uri="{FF2B5EF4-FFF2-40B4-BE49-F238E27FC236}">
                <a16:creationId xmlns:a16="http://schemas.microsoft.com/office/drawing/2014/main" id="{6D158326-3AD0-4269-8A83-87D0CC53CDA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0" name="Slide Number Placeholder 4">
            <a:extLst>
              <a:ext uri="{FF2B5EF4-FFF2-40B4-BE49-F238E27FC236}">
                <a16:creationId xmlns:a16="http://schemas.microsoft.com/office/drawing/2014/main" id="{CF035C54-3CF5-4159-ABE0-FD63B8F56040}"/>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1" name="Date Placeholder 3">
            <a:extLst>
              <a:ext uri="{FF2B5EF4-FFF2-40B4-BE49-F238E27FC236}">
                <a16:creationId xmlns:a16="http://schemas.microsoft.com/office/drawing/2014/main" id="{EC8293B0-577D-467E-9C7F-5282AA5EDA8C}"/>
              </a:ext>
            </a:extLst>
          </p:cNvPr>
          <p:cNvSpPr>
            <a:spLocks noGrp="1"/>
          </p:cNvSpPr>
          <p:nvPr>
            <p:ph type="dt" sz="half" idx="13"/>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204535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2-up + Bar">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6156960" y="0"/>
            <a:ext cx="6035040" cy="611169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35040" cy="611169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a:t>Click icon to add picture</a:t>
            </a:r>
            <a:endParaRPr lang="en-US" dirty="0"/>
          </a:p>
        </p:txBody>
      </p:sp>
      <p:sp>
        <p:nvSpPr>
          <p:cNvPr id="4" name="Rectangle 3">
            <a:extLst>
              <a:ext uri="{FF2B5EF4-FFF2-40B4-BE49-F238E27FC236}">
                <a16:creationId xmlns:a16="http://schemas.microsoft.com/office/drawing/2014/main" id="{862E8B6D-BFD1-4837-BF2C-0E8E712A986F}"/>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UTK Horiz_R">
            <a:extLst>
              <a:ext uri="{FF2B5EF4-FFF2-40B4-BE49-F238E27FC236}">
                <a16:creationId xmlns:a16="http://schemas.microsoft.com/office/drawing/2014/main" id="{5D904B3E-9354-4908-ACD5-1C4E07B07FCA}"/>
              </a:ext>
            </a:extLst>
          </p:cNvPr>
          <p:cNvGrpSpPr>
            <a:grpSpLocks noChangeAspect="1"/>
          </p:cNvGrpSpPr>
          <p:nvPr userDrawn="1"/>
        </p:nvGrpSpPr>
        <p:grpSpPr bwMode="auto">
          <a:xfrm>
            <a:off x="10557955" y="6320597"/>
            <a:ext cx="1404165" cy="315023"/>
            <a:chOff x="0" y="1299"/>
            <a:chExt cx="7680" cy="1723"/>
          </a:xfrm>
        </p:grpSpPr>
        <p:sp>
          <p:nvSpPr>
            <p:cNvPr id="6" name="T fill">
              <a:extLst>
                <a:ext uri="{FF2B5EF4-FFF2-40B4-BE49-F238E27FC236}">
                  <a16:creationId xmlns:a16="http://schemas.microsoft.com/office/drawing/2014/main" id="{7AF0F701-2896-4986-9820-5A1A6B589EF9}"/>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Type">
              <a:extLst>
                <a:ext uri="{FF2B5EF4-FFF2-40B4-BE49-F238E27FC236}">
                  <a16:creationId xmlns:a16="http://schemas.microsoft.com/office/drawing/2014/main" id="{0A8672C3-7D6C-481F-97D7-4F2F26B8B71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Power T">
              <a:extLst>
                <a:ext uri="{FF2B5EF4-FFF2-40B4-BE49-F238E27FC236}">
                  <a16:creationId xmlns:a16="http://schemas.microsoft.com/office/drawing/2014/main" id="{3D474DBB-B351-45B1-A719-101AF5ECE563}"/>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ooter Placeholder 3">
            <a:extLst>
              <a:ext uri="{FF2B5EF4-FFF2-40B4-BE49-F238E27FC236}">
                <a16:creationId xmlns:a16="http://schemas.microsoft.com/office/drawing/2014/main" id="{D9906FF7-C576-4286-8C4B-3F53F071A906}"/>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0" name="Slide Number Placeholder 4">
            <a:extLst>
              <a:ext uri="{FF2B5EF4-FFF2-40B4-BE49-F238E27FC236}">
                <a16:creationId xmlns:a16="http://schemas.microsoft.com/office/drawing/2014/main" id="{126C2A94-53CE-486F-9975-8669EB591427}"/>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1" name="Date Placeholder 3">
            <a:extLst>
              <a:ext uri="{FF2B5EF4-FFF2-40B4-BE49-F238E27FC236}">
                <a16:creationId xmlns:a16="http://schemas.microsoft.com/office/drawing/2014/main" id="{2141FE45-4DB9-4E2A-B7DA-CCED0E8769A8}"/>
              </a:ext>
            </a:extLst>
          </p:cNvPr>
          <p:cNvSpPr>
            <a:spLocks noGrp="1"/>
          </p:cNvSpPr>
          <p:nvPr>
            <p:ph type="dt" sz="half" idx="23"/>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357936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3-up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0" name="Picture Placeholder 2"/>
          <p:cNvSpPr>
            <a:spLocks noGrp="1"/>
          </p:cNvSpPr>
          <p:nvPr>
            <p:ph type="pic" idx="10"/>
          </p:nvPr>
        </p:nvSpPr>
        <p:spPr bwMode="gray">
          <a:xfrm>
            <a:off x="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7" name="Picture Placeholder 1"/>
          <p:cNvSpPr>
            <a:spLocks noGrp="1"/>
          </p:cNvSpPr>
          <p:nvPr>
            <p:ph type="pic" idx="25"/>
          </p:nvPr>
        </p:nvSpPr>
        <p:spPr bwMode="gray">
          <a:xfrm>
            <a:off x="821436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11" name="Rectangle 10">
            <a:extLst>
              <a:ext uri="{FF2B5EF4-FFF2-40B4-BE49-F238E27FC236}">
                <a16:creationId xmlns:a16="http://schemas.microsoft.com/office/drawing/2014/main" id="{F89F63F7-AB47-4FE8-9218-EFAB6F8A1EBA}"/>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55691646-BA24-48AD-8195-8884118546EE}"/>
              </a:ext>
            </a:extLst>
          </p:cNvPr>
          <p:cNvGrpSpPr>
            <a:grpSpLocks noChangeAspect="1"/>
          </p:cNvGrpSpPr>
          <p:nvPr userDrawn="1"/>
        </p:nvGrpSpPr>
        <p:grpSpPr bwMode="auto">
          <a:xfrm>
            <a:off x="10557955" y="6320597"/>
            <a:ext cx="1404165" cy="315023"/>
            <a:chOff x="0" y="1299"/>
            <a:chExt cx="7680" cy="1723"/>
          </a:xfrm>
        </p:grpSpPr>
        <p:sp>
          <p:nvSpPr>
            <p:cNvPr id="13" name="T fill">
              <a:extLst>
                <a:ext uri="{FF2B5EF4-FFF2-40B4-BE49-F238E27FC236}">
                  <a16:creationId xmlns:a16="http://schemas.microsoft.com/office/drawing/2014/main" id="{39F8BA29-C988-4174-A6B5-C1D492A380C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ype">
              <a:extLst>
                <a:ext uri="{FF2B5EF4-FFF2-40B4-BE49-F238E27FC236}">
                  <a16:creationId xmlns:a16="http://schemas.microsoft.com/office/drawing/2014/main" id="{54933C59-8044-45AE-B783-BB15A1255AF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Power T">
              <a:extLst>
                <a:ext uri="{FF2B5EF4-FFF2-40B4-BE49-F238E27FC236}">
                  <a16:creationId xmlns:a16="http://schemas.microsoft.com/office/drawing/2014/main" id="{9E8464D9-793C-43B1-90B0-79D0BEFD7D0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ooter Placeholder 3">
            <a:extLst>
              <a:ext uri="{FF2B5EF4-FFF2-40B4-BE49-F238E27FC236}">
                <a16:creationId xmlns:a16="http://schemas.microsoft.com/office/drawing/2014/main" id="{7472ADD2-6B58-46FA-AEC0-5FE1F1F98F2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6" name="Slide Number Placeholder 4">
            <a:extLst>
              <a:ext uri="{FF2B5EF4-FFF2-40B4-BE49-F238E27FC236}">
                <a16:creationId xmlns:a16="http://schemas.microsoft.com/office/drawing/2014/main" id="{35A337B0-0DD4-492B-B84B-42ED51B6E6A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7" name="Date Placeholder 3">
            <a:extLst>
              <a:ext uri="{FF2B5EF4-FFF2-40B4-BE49-F238E27FC236}">
                <a16:creationId xmlns:a16="http://schemas.microsoft.com/office/drawing/2014/main" id="{2FB9D316-28B6-42F9-931B-3A6A99DF56BD}"/>
              </a:ext>
            </a:extLst>
          </p:cNvPr>
          <p:cNvSpPr>
            <a:spLocks noGrp="1"/>
          </p:cNvSpPr>
          <p:nvPr>
            <p:ph type="dt" sz="half" idx="26"/>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229406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 Revers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99EB-BF02-476C-852A-5008E47BEC9A}"/>
              </a:ext>
            </a:extLst>
          </p:cNvPr>
          <p:cNvSpPr>
            <a:spLocks noGrp="1"/>
          </p:cNvSpPr>
          <p:nvPr>
            <p:ph type="ctrTitle"/>
          </p:nvPr>
        </p:nvSpPr>
        <p:spPr>
          <a:xfrm>
            <a:off x="228600" y="228600"/>
            <a:ext cx="11735708" cy="1878806"/>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5D8E3FFA-F11D-4957-BD27-CF973FE9AEA5}"/>
              </a:ext>
            </a:extLst>
          </p:cNvPr>
          <p:cNvSpPr>
            <a:spLocks noGrp="1"/>
          </p:cNvSpPr>
          <p:nvPr>
            <p:ph type="subTitle" idx="1"/>
          </p:nvPr>
        </p:nvSpPr>
        <p:spPr>
          <a:xfrm>
            <a:off x="228600" y="2197381"/>
            <a:ext cx="11734800" cy="56080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8C20B95-90F4-46BF-AE4B-E031211B583B}"/>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dirty="0"/>
          </a:p>
        </p:txBody>
      </p:sp>
      <p:grpSp>
        <p:nvGrpSpPr>
          <p:cNvPr id="24" name="UTK Centered">
            <a:extLst>
              <a:ext uri="{FF2B5EF4-FFF2-40B4-BE49-F238E27FC236}">
                <a16:creationId xmlns:a16="http://schemas.microsoft.com/office/drawing/2014/main" id="{35E43330-8E96-42B0-BB08-BA9C9A3DBBF7}"/>
              </a:ext>
            </a:extLst>
          </p:cNvPr>
          <p:cNvGrpSpPr>
            <a:grpSpLocks noChangeAspect="1"/>
          </p:cNvGrpSpPr>
          <p:nvPr userDrawn="1"/>
        </p:nvGrpSpPr>
        <p:grpSpPr bwMode="auto">
          <a:xfrm>
            <a:off x="4696483" y="3537022"/>
            <a:ext cx="2661854" cy="1797997"/>
            <a:chOff x="-2931" y="-4852"/>
            <a:chExt cx="17157" cy="11589"/>
          </a:xfrm>
        </p:grpSpPr>
        <p:sp>
          <p:nvSpPr>
            <p:cNvPr id="26" name="T fill">
              <a:extLst>
                <a:ext uri="{FF2B5EF4-FFF2-40B4-BE49-F238E27FC236}">
                  <a16:creationId xmlns:a16="http://schemas.microsoft.com/office/drawing/2014/main" id="{3EF03099-02BF-464A-8EFE-7ADBE06B2EAD}"/>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Type">
              <a:extLst>
                <a:ext uri="{FF2B5EF4-FFF2-40B4-BE49-F238E27FC236}">
                  <a16:creationId xmlns:a16="http://schemas.microsoft.com/office/drawing/2014/main" id="{B3E4BA06-671E-4557-9506-A7F689446343}"/>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Power T block">
              <a:extLst>
                <a:ext uri="{FF2B5EF4-FFF2-40B4-BE49-F238E27FC236}">
                  <a16:creationId xmlns:a16="http://schemas.microsoft.com/office/drawing/2014/main" id="{6BB950C5-BD5D-4FAB-98D6-ABA549E8D44A}"/>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27003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4-up + Bar">
    <p:bg>
      <p:bgPr>
        <a:solidFill>
          <a:schemeClr val="bg1"/>
        </a:solidFill>
        <a:effectLst/>
      </p:bgPr>
    </p:bg>
    <p:spTree>
      <p:nvGrpSpPr>
        <p:cNvPr id="1" name=""/>
        <p:cNvGrpSpPr/>
        <p:nvPr/>
      </p:nvGrpSpPr>
      <p:grpSpPr>
        <a:xfrm>
          <a:off x="0" y="0"/>
          <a:ext cx="0" cy="0"/>
          <a:chOff x="0" y="0"/>
          <a:chExt cx="0" cy="0"/>
        </a:xfrm>
      </p:grpSpPr>
      <p:sp>
        <p:nvSpPr>
          <p:cNvPr id="68" name="Picture Placeholder 4"/>
          <p:cNvSpPr>
            <a:spLocks noGrp="1"/>
          </p:cNvSpPr>
          <p:nvPr>
            <p:ph type="pic" idx="23"/>
          </p:nvPr>
        </p:nvSpPr>
        <p:spPr bwMode="gray">
          <a:xfrm>
            <a:off x="6156960" y="3112120"/>
            <a:ext cx="6035040" cy="2999569"/>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3" name="Picture Placeholder 3"/>
          <p:cNvSpPr>
            <a:spLocks noGrp="1"/>
          </p:cNvSpPr>
          <p:nvPr>
            <p:ph type="pic" idx="22"/>
          </p:nvPr>
        </p:nvSpPr>
        <p:spPr bwMode="gray">
          <a:xfrm>
            <a:off x="6156960" y="0"/>
            <a:ext cx="6035040" cy="299325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69" name="Picture Placeholder 2"/>
          <p:cNvSpPr>
            <a:spLocks noGrp="1"/>
          </p:cNvSpPr>
          <p:nvPr>
            <p:ph type="pic" idx="24"/>
          </p:nvPr>
        </p:nvSpPr>
        <p:spPr bwMode="gray">
          <a:xfrm>
            <a:off x="0" y="3112121"/>
            <a:ext cx="6035040" cy="2999569"/>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35040" cy="299325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a:t>Click icon to add picture</a:t>
            </a:r>
            <a:endParaRPr lang="en-US" dirty="0"/>
          </a:p>
        </p:txBody>
      </p:sp>
      <p:sp>
        <p:nvSpPr>
          <p:cNvPr id="6" name="Rectangle 5">
            <a:extLst>
              <a:ext uri="{FF2B5EF4-FFF2-40B4-BE49-F238E27FC236}">
                <a16:creationId xmlns:a16="http://schemas.microsoft.com/office/drawing/2014/main" id="{89C863A4-EE11-4B90-A410-0E6C43997258}"/>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UTK Horiz_R">
            <a:extLst>
              <a:ext uri="{FF2B5EF4-FFF2-40B4-BE49-F238E27FC236}">
                <a16:creationId xmlns:a16="http://schemas.microsoft.com/office/drawing/2014/main" id="{2E42F2BB-757A-4B21-8C42-0954D98D70EF}"/>
              </a:ext>
            </a:extLst>
          </p:cNvPr>
          <p:cNvGrpSpPr>
            <a:grpSpLocks noChangeAspect="1"/>
          </p:cNvGrpSpPr>
          <p:nvPr userDrawn="1"/>
        </p:nvGrpSpPr>
        <p:grpSpPr bwMode="auto">
          <a:xfrm>
            <a:off x="10557955" y="6320597"/>
            <a:ext cx="1404165" cy="315023"/>
            <a:chOff x="0" y="1299"/>
            <a:chExt cx="7680" cy="1723"/>
          </a:xfrm>
        </p:grpSpPr>
        <p:sp>
          <p:nvSpPr>
            <p:cNvPr id="8" name="T fill">
              <a:extLst>
                <a:ext uri="{FF2B5EF4-FFF2-40B4-BE49-F238E27FC236}">
                  <a16:creationId xmlns:a16="http://schemas.microsoft.com/office/drawing/2014/main" id="{F5FA3AD2-D6DF-46CC-A422-E9BECB022170}"/>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ype">
              <a:extLst>
                <a:ext uri="{FF2B5EF4-FFF2-40B4-BE49-F238E27FC236}">
                  <a16:creationId xmlns:a16="http://schemas.microsoft.com/office/drawing/2014/main" id="{C22C1BBF-2CA3-4F62-A3BF-98D591A36CA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Power T">
              <a:extLst>
                <a:ext uri="{FF2B5EF4-FFF2-40B4-BE49-F238E27FC236}">
                  <a16:creationId xmlns:a16="http://schemas.microsoft.com/office/drawing/2014/main" id="{843CC844-0DC6-4D42-A507-75E396D93F17}"/>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a:extLst>
              <a:ext uri="{FF2B5EF4-FFF2-40B4-BE49-F238E27FC236}">
                <a16:creationId xmlns:a16="http://schemas.microsoft.com/office/drawing/2014/main" id="{6717A7FB-FE47-48AF-8FD9-40A0077BBEE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2" name="Slide Number Placeholder 4">
            <a:extLst>
              <a:ext uri="{FF2B5EF4-FFF2-40B4-BE49-F238E27FC236}">
                <a16:creationId xmlns:a16="http://schemas.microsoft.com/office/drawing/2014/main" id="{78245921-DA8B-43E3-BF36-47125F6338B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3" name="Date Placeholder 3">
            <a:extLst>
              <a:ext uri="{FF2B5EF4-FFF2-40B4-BE49-F238E27FC236}">
                <a16:creationId xmlns:a16="http://schemas.microsoft.com/office/drawing/2014/main" id="{888CB8D8-C86C-4EF1-95D0-B8E47851A316}"/>
              </a:ext>
            </a:extLst>
          </p:cNvPr>
          <p:cNvSpPr>
            <a:spLocks noGrp="1"/>
          </p:cNvSpPr>
          <p:nvPr>
            <p:ph type="dt" sz="half" idx="25"/>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208111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6-up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821436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9" name="Picture Placeholder 3"/>
          <p:cNvSpPr>
            <a:spLocks noGrp="1"/>
          </p:cNvSpPr>
          <p:nvPr>
            <p:ph type="pic" idx="26"/>
          </p:nvPr>
        </p:nvSpPr>
        <p:spPr bwMode="gray">
          <a:xfrm>
            <a:off x="410718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821436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4" name="Rectangle 13">
            <a:extLst>
              <a:ext uri="{FF2B5EF4-FFF2-40B4-BE49-F238E27FC236}">
                <a16:creationId xmlns:a16="http://schemas.microsoft.com/office/drawing/2014/main" id="{F64F48C5-8CA6-45CE-AF3D-9CFD67D8C0EF}"/>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BC978CF0-E52C-4277-AB74-5D9D5C9D4417}"/>
              </a:ext>
            </a:extLst>
          </p:cNvPr>
          <p:cNvGrpSpPr>
            <a:grpSpLocks noChangeAspect="1"/>
          </p:cNvGrpSpPr>
          <p:nvPr userDrawn="1"/>
        </p:nvGrpSpPr>
        <p:grpSpPr bwMode="auto">
          <a:xfrm>
            <a:off x="10557955" y="6320597"/>
            <a:ext cx="1404165" cy="315023"/>
            <a:chOff x="0" y="1299"/>
            <a:chExt cx="7680" cy="1723"/>
          </a:xfrm>
        </p:grpSpPr>
        <p:sp>
          <p:nvSpPr>
            <p:cNvPr id="16" name="T fill">
              <a:extLst>
                <a:ext uri="{FF2B5EF4-FFF2-40B4-BE49-F238E27FC236}">
                  <a16:creationId xmlns:a16="http://schemas.microsoft.com/office/drawing/2014/main" id="{D1A3E314-6933-48CE-B500-9486ED1F0B1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E17FF85F-787C-43A9-A3D6-4BBE8DA20FB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D354A1A1-4062-4CE3-88BF-220CA2E8963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3">
            <a:extLst>
              <a:ext uri="{FF2B5EF4-FFF2-40B4-BE49-F238E27FC236}">
                <a16:creationId xmlns:a16="http://schemas.microsoft.com/office/drawing/2014/main" id="{392D6670-0FC0-468C-9F89-B66AC86AAFF7}"/>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4">
            <a:extLst>
              <a:ext uri="{FF2B5EF4-FFF2-40B4-BE49-F238E27FC236}">
                <a16:creationId xmlns:a16="http://schemas.microsoft.com/office/drawing/2014/main" id="{F8F39B5B-F4F0-401B-8A3E-55D0A840C1F6}"/>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4AF7E0A5-DA31-42F7-A72B-B0C1563A51EB}"/>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210768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8-up + Bar">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4" name="Picture Placeholder 7"/>
          <p:cNvSpPr>
            <a:spLocks noGrp="1"/>
          </p:cNvSpPr>
          <p:nvPr userDrawn="1">
            <p:ph type="pic" idx="13"/>
          </p:nvPr>
        </p:nvSpPr>
        <p:spPr bwMode="gray">
          <a:xfrm>
            <a:off x="9247632"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5" name="Picture Placeholder 6"/>
          <p:cNvSpPr>
            <a:spLocks noGrp="1"/>
          </p:cNvSpPr>
          <p:nvPr userDrawn="1">
            <p:ph type="pic" idx="14"/>
          </p:nvPr>
        </p:nvSpPr>
        <p:spPr bwMode="gray">
          <a:xfrm>
            <a:off x="6163056"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7" name="Picture Placeholder 5"/>
          <p:cNvSpPr>
            <a:spLocks noGrp="1"/>
          </p:cNvSpPr>
          <p:nvPr userDrawn="1">
            <p:ph type="pic" idx="16"/>
          </p:nvPr>
        </p:nvSpPr>
        <p:spPr bwMode="gray">
          <a:xfrm>
            <a:off x="6163056"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0" name="Picture Placeholder 4"/>
          <p:cNvSpPr>
            <a:spLocks noGrp="1"/>
          </p:cNvSpPr>
          <p:nvPr userDrawn="1">
            <p:ph type="pic" idx="10"/>
          </p:nvPr>
        </p:nvSpPr>
        <p:spPr bwMode="gray">
          <a:xfrm>
            <a:off x="3081528"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8" name="Picture Placeholder 3"/>
          <p:cNvSpPr>
            <a:spLocks noGrp="1"/>
          </p:cNvSpPr>
          <p:nvPr userDrawn="1">
            <p:ph type="pic" idx="17"/>
          </p:nvPr>
        </p:nvSpPr>
        <p:spPr bwMode="gray">
          <a:xfrm>
            <a:off x="3081528"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3" name="Picture Placeholder 2"/>
          <p:cNvSpPr>
            <a:spLocks noGrp="1"/>
          </p:cNvSpPr>
          <p:nvPr userDrawn="1">
            <p:ph type="pic" idx="12"/>
          </p:nvPr>
        </p:nvSpPr>
        <p:spPr bwMode="gray">
          <a:xfrm>
            <a:off x="0"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1"/>
          <p:cNvSpPr>
            <a:spLocks noGrp="1"/>
          </p:cNvSpPr>
          <p:nvPr userDrawn="1">
            <p:ph type="pic" idx="1"/>
          </p:nvPr>
        </p:nvSpPr>
        <p:spPr bwMode="gray">
          <a:xfrm>
            <a:off x="0"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Rectangle 9">
            <a:extLst>
              <a:ext uri="{FF2B5EF4-FFF2-40B4-BE49-F238E27FC236}">
                <a16:creationId xmlns:a16="http://schemas.microsoft.com/office/drawing/2014/main" id="{C860EDC4-C80E-434A-A358-9BDF4DBE08DF}"/>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76E3F749-E73D-46BE-BDEA-57E7CEDDFB11}"/>
              </a:ext>
            </a:extLst>
          </p:cNvPr>
          <p:cNvGrpSpPr>
            <a:grpSpLocks noChangeAspect="1"/>
          </p:cNvGrpSpPr>
          <p:nvPr userDrawn="1"/>
        </p:nvGrpSpPr>
        <p:grpSpPr bwMode="auto">
          <a:xfrm>
            <a:off x="10557955" y="6320597"/>
            <a:ext cx="1404165" cy="315023"/>
            <a:chOff x="0" y="1299"/>
            <a:chExt cx="7680" cy="1723"/>
          </a:xfrm>
        </p:grpSpPr>
        <p:sp>
          <p:nvSpPr>
            <p:cNvPr id="13" name="T fill">
              <a:extLst>
                <a:ext uri="{FF2B5EF4-FFF2-40B4-BE49-F238E27FC236}">
                  <a16:creationId xmlns:a16="http://schemas.microsoft.com/office/drawing/2014/main" id="{6971537F-ED2D-4FED-A935-38A5A599E0E3}"/>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ype">
              <a:extLst>
                <a:ext uri="{FF2B5EF4-FFF2-40B4-BE49-F238E27FC236}">
                  <a16:creationId xmlns:a16="http://schemas.microsoft.com/office/drawing/2014/main" id="{2F3C1504-8352-4AB9-8334-6D223B4737D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Power T">
              <a:extLst>
                <a:ext uri="{FF2B5EF4-FFF2-40B4-BE49-F238E27FC236}">
                  <a16:creationId xmlns:a16="http://schemas.microsoft.com/office/drawing/2014/main" id="{B045C84F-654A-4D68-9957-D9114D49CB9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3">
            <a:extLst>
              <a:ext uri="{FF2B5EF4-FFF2-40B4-BE49-F238E27FC236}">
                <a16:creationId xmlns:a16="http://schemas.microsoft.com/office/drawing/2014/main" id="{74540BEB-3E5A-4C9C-9AE4-1357930E1AFE}"/>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7" name="Slide Number Placeholder 4">
            <a:extLst>
              <a:ext uri="{FF2B5EF4-FFF2-40B4-BE49-F238E27FC236}">
                <a16:creationId xmlns:a16="http://schemas.microsoft.com/office/drawing/2014/main" id="{3C4D720C-2F7A-4EA8-9862-BD2803B6FAD0}"/>
              </a:ext>
            </a:extLst>
          </p:cNvPr>
          <p:cNvSpPr>
            <a:spLocks noGrp="1"/>
          </p:cNvSpPr>
          <p:nvPr>
            <p:ph type="sldNum" sz="quarter" idx="18"/>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8" name="Date Placeholder 3">
            <a:extLst>
              <a:ext uri="{FF2B5EF4-FFF2-40B4-BE49-F238E27FC236}">
                <a16:creationId xmlns:a16="http://schemas.microsoft.com/office/drawing/2014/main" id="{53DA30D9-F729-40A4-B2AE-42A471E14192}"/>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4431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16-up + Bar">
    <p:bg>
      <p:bgPr>
        <a:solidFill>
          <a:srgbClr val="FFFFFF"/>
        </a:solidFill>
        <a:effectLst/>
      </p:bgPr>
    </p:bg>
    <p:spTree>
      <p:nvGrpSpPr>
        <p:cNvPr id="1" name=""/>
        <p:cNvGrpSpPr/>
        <p:nvPr/>
      </p:nvGrpSpPr>
      <p:grpSpPr>
        <a:xfrm>
          <a:off x="0" y="0"/>
          <a:ext cx="0" cy="0"/>
          <a:chOff x="0" y="0"/>
          <a:chExt cx="0" cy="0"/>
        </a:xfrm>
      </p:grpSpPr>
      <p:sp>
        <p:nvSpPr>
          <p:cNvPr id="44" name="Picture Placeholder 16"/>
          <p:cNvSpPr>
            <a:spLocks noGrp="1"/>
          </p:cNvSpPr>
          <p:nvPr>
            <p:ph type="pic" sz="quarter" idx="18"/>
          </p:nvPr>
        </p:nvSpPr>
        <p:spPr>
          <a:xfrm>
            <a:off x="9247632"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8" name="Picture Placeholder 15"/>
          <p:cNvSpPr>
            <a:spLocks noGrp="1"/>
          </p:cNvSpPr>
          <p:nvPr>
            <p:ph type="pic" sz="quarter" idx="22"/>
          </p:nvPr>
        </p:nvSpPr>
        <p:spPr>
          <a:xfrm>
            <a:off x="6165087"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2" name="Picture Placeholder 14"/>
          <p:cNvSpPr>
            <a:spLocks noGrp="1"/>
          </p:cNvSpPr>
          <p:nvPr>
            <p:ph type="pic" sz="quarter" idx="26"/>
          </p:nvPr>
        </p:nvSpPr>
        <p:spPr>
          <a:xfrm>
            <a:off x="3082543"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6" name="Picture Placeholder 13"/>
          <p:cNvSpPr>
            <a:spLocks noGrp="1"/>
          </p:cNvSpPr>
          <p:nvPr>
            <p:ph type="pic" sz="quarter" idx="30"/>
          </p:nvPr>
        </p:nvSpPr>
        <p:spPr>
          <a:xfrm>
            <a:off x="0"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3" name="Picture Placeholder 12"/>
          <p:cNvSpPr>
            <a:spLocks noGrp="1"/>
          </p:cNvSpPr>
          <p:nvPr>
            <p:ph type="pic" sz="quarter" idx="17"/>
          </p:nvPr>
        </p:nvSpPr>
        <p:spPr>
          <a:xfrm>
            <a:off x="9247632"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7" name="Picture Placeholder 11"/>
          <p:cNvSpPr>
            <a:spLocks noGrp="1"/>
          </p:cNvSpPr>
          <p:nvPr>
            <p:ph type="pic" sz="quarter" idx="21"/>
          </p:nvPr>
        </p:nvSpPr>
        <p:spPr>
          <a:xfrm>
            <a:off x="6165087"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1" name="Picture Placeholder 10"/>
          <p:cNvSpPr>
            <a:spLocks noGrp="1"/>
          </p:cNvSpPr>
          <p:nvPr>
            <p:ph type="pic" sz="quarter" idx="25"/>
          </p:nvPr>
        </p:nvSpPr>
        <p:spPr>
          <a:xfrm>
            <a:off x="3082543"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5" name="Picture Placeholder 9"/>
          <p:cNvSpPr>
            <a:spLocks noGrp="1"/>
          </p:cNvSpPr>
          <p:nvPr>
            <p:ph type="pic" sz="quarter" idx="29"/>
          </p:nvPr>
        </p:nvSpPr>
        <p:spPr>
          <a:xfrm>
            <a:off x="0" y="3112123"/>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2" name="Picture Placeholder 8"/>
          <p:cNvSpPr>
            <a:spLocks noGrp="1"/>
          </p:cNvSpPr>
          <p:nvPr>
            <p:ph type="pic" sz="quarter" idx="16"/>
          </p:nvPr>
        </p:nvSpPr>
        <p:spPr>
          <a:xfrm>
            <a:off x="9247632"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6" name="Picture Placeholder 7"/>
          <p:cNvSpPr>
            <a:spLocks noGrp="1"/>
          </p:cNvSpPr>
          <p:nvPr>
            <p:ph type="pic" sz="quarter" idx="20"/>
          </p:nvPr>
        </p:nvSpPr>
        <p:spPr>
          <a:xfrm>
            <a:off x="6165087"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0" name="Picture Placeholder 6"/>
          <p:cNvSpPr>
            <a:spLocks noGrp="1"/>
          </p:cNvSpPr>
          <p:nvPr>
            <p:ph type="pic" sz="quarter" idx="24"/>
          </p:nvPr>
        </p:nvSpPr>
        <p:spPr>
          <a:xfrm>
            <a:off x="3082543"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4" name="Picture Placeholder 5"/>
          <p:cNvSpPr>
            <a:spLocks noGrp="1"/>
          </p:cNvSpPr>
          <p:nvPr>
            <p:ph type="pic" sz="quarter" idx="28"/>
          </p:nvPr>
        </p:nvSpPr>
        <p:spPr>
          <a:xfrm>
            <a:off x="0"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1" name="Picture Placeholder 4"/>
          <p:cNvSpPr>
            <a:spLocks noGrp="1"/>
          </p:cNvSpPr>
          <p:nvPr>
            <p:ph type="pic" sz="quarter" idx="11"/>
          </p:nvPr>
        </p:nvSpPr>
        <p:spPr>
          <a:xfrm>
            <a:off x="9247632"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5" name="Picture Placeholder 3"/>
          <p:cNvSpPr>
            <a:spLocks noGrp="1"/>
          </p:cNvSpPr>
          <p:nvPr>
            <p:ph type="pic" sz="quarter" idx="19"/>
          </p:nvPr>
        </p:nvSpPr>
        <p:spPr>
          <a:xfrm>
            <a:off x="6165087"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9" name="Picture Placeholder 2"/>
          <p:cNvSpPr>
            <a:spLocks noGrp="1"/>
          </p:cNvSpPr>
          <p:nvPr>
            <p:ph type="pic" sz="quarter" idx="23"/>
          </p:nvPr>
        </p:nvSpPr>
        <p:spPr>
          <a:xfrm>
            <a:off x="3082543"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2"/>
          <p:cNvSpPr>
            <a:spLocks noGrp="1"/>
          </p:cNvSpPr>
          <p:nvPr>
            <p:ph type="pic" sz="quarter" idx="31"/>
          </p:nvPr>
        </p:nvSpPr>
        <p:spPr>
          <a:xfrm>
            <a:off x="0" y="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2" name="Rectangle 21">
            <a:extLst>
              <a:ext uri="{FF2B5EF4-FFF2-40B4-BE49-F238E27FC236}">
                <a16:creationId xmlns:a16="http://schemas.microsoft.com/office/drawing/2014/main" id="{52FCF4C9-4ACF-46F8-9898-6CE05A6D9564}"/>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UTK Horiz_R">
            <a:extLst>
              <a:ext uri="{FF2B5EF4-FFF2-40B4-BE49-F238E27FC236}">
                <a16:creationId xmlns:a16="http://schemas.microsoft.com/office/drawing/2014/main" id="{BE78D9A0-9DB0-4F91-8C53-162EFC6011D8}"/>
              </a:ext>
            </a:extLst>
          </p:cNvPr>
          <p:cNvGrpSpPr>
            <a:grpSpLocks noChangeAspect="1"/>
          </p:cNvGrpSpPr>
          <p:nvPr userDrawn="1"/>
        </p:nvGrpSpPr>
        <p:grpSpPr bwMode="auto">
          <a:xfrm>
            <a:off x="10557955" y="6320597"/>
            <a:ext cx="1404165" cy="315023"/>
            <a:chOff x="0" y="1299"/>
            <a:chExt cx="7680" cy="1723"/>
          </a:xfrm>
        </p:grpSpPr>
        <p:sp>
          <p:nvSpPr>
            <p:cNvPr id="24" name="T fill">
              <a:extLst>
                <a:ext uri="{FF2B5EF4-FFF2-40B4-BE49-F238E27FC236}">
                  <a16:creationId xmlns:a16="http://schemas.microsoft.com/office/drawing/2014/main" id="{585A59A7-DBA8-4B0C-B027-54CCDCF60C9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Type">
              <a:extLst>
                <a:ext uri="{FF2B5EF4-FFF2-40B4-BE49-F238E27FC236}">
                  <a16:creationId xmlns:a16="http://schemas.microsoft.com/office/drawing/2014/main" id="{056A50EA-4280-4D8B-B6A4-EA826554371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Power T">
              <a:extLst>
                <a:ext uri="{FF2B5EF4-FFF2-40B4-BE49-F238E27FC236}">
                  <a16:creationId xmlns:a16="http://schemas.microsoft.com/office/drawing/2014/main" id="{20217520-4813-41F6-82F7-A8A023052A9F}"/>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ooter Placeholder 3">
            <a:extLst>
              <a:ext uri="{FF2B5EF4-FFF2-40B4-BE49-F238E27FC236}">
                <a16:creationId xmlns:a16="http://schemas.microsoft.com/office/drawing/2014/main" id="{3A808F4A-B2FF-47D2-BC3D-20F720096A2E}"/>
              </a:ext>
            </a:extLst>
          </p:cNvPr>
          <p:cNvSpPr>
            <a:spLocks noGrp="1"/>
          </p:cNvSpPr>
          <p:nvPr>
            <p:ph type="ftr" sz="quarter" idx="32"/>
          </p:nvPr>
        </p:nvSpPr>
        <p:spPr>
          <a:xfrm>
            <a:off x="838200" y="6356351"/>
            <a:ext cx="8572500" cy="273050"/>
          </a:xfrm>
        </p:spPr>
        <p:txBody>
          <a:bodyPr/>
          <a:lstStyle>
            <a:lvl1pPr>
              <a:defRPr>
                <a:solidFill>
                  <a:schemeClr val="bg2"/>
                </a:solidFill>
              </a:defRPr>
            </a:lvl1pPr>
          </a:lstStyle>
          <a:p>
            <a:endParaRPr lang="en-US"/>
          </a:p>
        </p:txBody>
      </p:sp>
      <p:sp>
        <p:nvSpPr>
          <p:cNvPr id="28" name="Slide Number Placeholder 4">
            <a:extLst>
              <a:ext uri="{FF2B5EF4-FFF2-40B4-BE49-F238E27FC236}">
                <a16:creationId xmlns:a16="http://schemas.microsoft.com/office/drawing/2014/main" id="{43E3EB0A-D179-42AB-87ED-5682E3986F95}"/>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9" name="Date Placeholder 3">
            <a:extLst>
              <a:ext uri="{FF2B5EF4-FFF2-40B4-BE49-F238E27FC236}">
                <a16:creationId xmlns:a16="http://schemas.microsoft.com/office/drawing/2014/main" id="{0CCF4881-751C-4EFF-97C7-FD0FD091610E}"/>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376930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12-up + Bar">
    <p:bg>
      <p:bgPr>
        <a:solidFill>
          <a:srgbClr val="FFFFFF"/>
        </a:solidFill>
        <a:effectLst/>
      </p:bgPr>
    </p:bg>
    <p:spTree>
      <p:nvGrpSpPr>
        <p:cNvPr id="1" name=""/>
        <p:cNvGrpSpPr/>
        <p:nvPr/>
      </p:nvGrpSpPr>
      <p:grpSpPr>
        <a:xfrm>
          <a:off x="0" y="0"/>
          <a:ext cx="0" cy="0"/>
          <a:chOff x="0" y="0"/>
          <a:chExt cx="0" cy="0"/>
        </a:xfrm>
      </p:grpSpPr>
      <p:sp>
        <p:nvSpPr>
          <p:cNvPr id="43" name="Picture Placeholder 12"/>
          <p:cNvSpPr>
            <a:spLocks noGrp="1"/>
          </p:cNvSpPr>
          <p:nvPr>
            <p:ph type="pic" sz="quarter" idx="17"/>
          </p:nvPr>
        </p:nvSpPr>
        <p:spPr>
          <a:xfrm>
            <a:off x="9247632"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7" name="Picture Placeholder 11"/>
          <p:cNvSpPr>
            <a:spLocks noGrp="1"/>
          </p:cNvSpPr>
          <p:nvPr>
            <p:ph type="pic" sz="quarter" idx="21"/>
          </p:nvPr>
        </p:nvSpPr>
        <p:spPr>
          <a:xfrm>
            <a:off x="6165087"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1" name="Picture Placeholder 10"/>
          <p:cNvSpPr>
            <a:spLocks noGrp="1"/>
          </p:cNvSpPr>
          <p:nvPr>
            <p:ph type="pic" sz="quarter" idx="25"/>
          </p:nvPr>
        </p:nvSpPr>
        <p:spPr>
          <a:xfrm>
            <a:off x="3082543"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5" name="Picture Placeholder 9"/>
          <p:cNvSpPr>
            <a:spLocks noGrp="1"/>
          </p:cNvSpPr>
          <p:nvPr>
            <p:ph type="pic" sz="quarter" idx="29"/>
          </p:nvPr>
        </p:nvSpPr>
        <p:spPr>
          <a:xfrm>
            <a:off x="0"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2" name="Picture Placeholder 8"/>
          <p:cNvSpPr>
            <a:spLocks noGrp="1"/>
          </p:cNvSpPr>
          <p:nvPr>
            <p:ph type="pic" sz="quarter" idx="16"/>
          </p:nvPr>
        </p:nvSpPr>
        <p:spPr>
          <a:xfrm>
            <a:off x="9247632"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6" name="Picture Placeholder 7"/>
          <p:cNvSpPr>
            <a:spLocks noGrp="1"/>
          </p:cNvSpPr>
          <p:nvPr>
            <p:ph type="pic" sz="quarter" idx="20"/>
          </p:nvPr>
        </p:nvSpPr>
        <p:spPr>
          <a:xfrm>
            <a:off x="6165087"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0" name="Picture Placeholder 6"/>
          <p:cNvSpPr>
            <a:spLocks noGrp="1"/>
          </p:cNvSpPr>
          <p:nvPr>
            <p:ph type="pic" sz="quarter" idx="24"/>
          </p:nvPr>
        </p:nvSpPr>
        <p:spPr>
          <a:xfrm>
            <a:off x="3082543"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54" name="Picture Placeholder 5"/>
          <p:cNvSpPr>
            <a:spLocks noGrp="1"/>
          </p:cNvSpPr>
          <p:nvPr>
            <p:ph type="pic" sz="quarter" idx="28"/>
          </p:nvPr>
        </p:nvSpPr>
        <p:spPr>
          <a:xfrm>
            <a:off x="0"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1" name="Picture Placeholder 4"/>
          <p:cNvSpPr>
            <a:spLocks noGrp="1"/>
          </p:cNvSpPr>
          <p:nvPr>
            <p:ph type="pic" sz="quarter" idx="11"/>
          </p:nvPr>
        </p:nvSpPr>
        <p:spPr>
          <a:xfrm>
            <a:off x="9247632"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5" name="Picture Placeholder 3"/>
          <p:cNvSpPr>
            <a:spLocks noGrp="1"/>
          </p:cNvSpPr>
          <p:nvPr>
            <p:ph type="pic" sz="quarter" idx="19"/>
          </p:nvPr>
        </p:nvSpPr>
        <p:spPr>
          <a:xfrm>
            <a:off x="6165087"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49" name="Picture Placeholder 2"/>
          <p:cNvSpPr>
            <a:spLocks noGrp="1"/>
          </p:cNvSpPr>
          <p:nvPr>
            <p:ph type="pic" sz="quarter" idx="23"/>
          </p:nvPr>
        </p:nvSpPr>
        <p:spPr>
          <a:xfrm>
            <a:off x="3082543"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2"/>
          <p:cNvSpPr>
            <a:spLocks noGrp="1"/>
          </p:cNvSpPr>
          <p:nvPr>
            <p:ph type="pic" sz="quarter" idx="31"/>
          </p:nvPr>
        </p:nvSpPr>
        <p:spPr>
          <a:xfrm>
            <a:off x="0" y="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0" name="Rectangle 19">
            <a:extLst>
              <a:ext uri="{FF2B5EF4-FFF2-40B4-BE49-F238E27FC236}">
                <a16:creationId xmlns:a16="http://schemas.microsoft.com/office/drawing/2014/main" id="{00E45C44-80D6-4D55-B880-DFC0555C0189}"/>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UTK Horiz_R">
            <a:extLst>
              <a:ext uri="{FF2B5EF4-FFF2-40B4-BE49-F238E27FC236}">
                <a16:creationId xmlns:a16="http://schemas.microsoft.com/office/drawing/2014/main" id="{538FF815-D98E-4487-BAE0-6039BA79ADB3}"/>
              </a:ext>
            </a:extLst>
          </p:cNvPr>
          <p:cNvGrpSpPr>
            <a:grpSpLocks noChangeAspect="1"/>
          </p:cNvGrpSpPr>
          <p:nvPr userDrawn="1"/>
        </p:nvGrpSpPr>
        <p:grpSpPr bwMode="auto">
          <a:xfrm>
            <a:off x="10557955" y="6320597"/>
            <a:ext cx="1404165" cy="315023"/>
            <a:chOff x="0" y="1299"/>
            <a:chExt cx="7680" cy="1723"/>
          </a:xfrm>
        </p:grpSpPr>
        <p:sp>
          <p:nvSpPr>
            <p:cNvPr id="22" name="T fill">
              <a:extLst>
                <a:ext uri="{FF2B5EF4-FFF2-40B4-BE49-F238E27FC236}">
                  <a16:creationId xmlns:a16="http://schemas.microsoft.com/office/drawing/2014/main" id="{EF5D0898-3836-427A-847E-4EC3F35F71C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Type">
              <a:extLst>
                <a:ext uri="{FF2B5EF4-FFF2-40B4-BE49-F238E27FC236}">
                  <a16:creationId xmlns:a16="http://schemas.microsoft.com/office/drawing/2014/main" id="{6985D7EA-069D-410B-8B2A-E9442EE1278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Power T">
              <a:extLst>
                <a:ext uri="{FF2B5EF4-FFF2-40B4-BE49-F238E27FC236}">
                  <a16:creationId xmlns:a16="http://schemas.microsoft.com/office/drawing/2014/main" id="{919E65CD-5CAA-4C10-A684-97495ED96FF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ooter Placeholder 3">
            <a:extLst>
              <a:ext uri="{FF2B5EF4-FFF2-40B4-BE49-F238E27FC236}">
                <a16:creationId xmlns:a16="http://schemas.microsoft.com/office/drawing/2014/main" id="{809F3AA7-0966-4A75-88DA-7A8C7D5905B3}"/>
              </a:ext>
            </a:extLst>
          </p:cNvPr>
          <p:cNvSpPr>
            <a:spLocks noGrp="1"/>
          </p:cNvSpPr>
          <p:nvPr>
            <p:ph type="ftr" sz="quarter" idx="32"/>
          </p:nvPr>
        </p:nvSpPr>
        <p:spPr>
          <a:xfrm>
            <a:off x="838200" y="6356351"/>
            <a:ext cx="8572500" cy="273050"/>
          </a:xfrm>
        </p:spPr>
        <p:txBody>
          <a:bodyPr/>
          <a:lstStyle>
            <a:lvl1pPr>
              <a:defRPr>
                <a:solidFill>
                  <a:schemeClr val="bg2"/>
                </a:solidFill>
              </a:defRPr>
            </a:lvl1pPr>
          </a:lstStyle>
          <a:p>
            <a:endParaRPr lang="en-US"/>
          </a:p>
        </p:txBody>
      </p:sp>
      <p:sp>
        <p:nvSpPr>
          <p:cNvPr id="25" name="Slide Number Placeholder 4">
            <a:extLst>
              <a:ext uri="{FF2B5EF4-FFF2-40B4-BE49-F238E27FC236}">
                <a16:creationId xmlns:a16="http://schemas.microsoft.com/office/drawing/2014/main" id="{619A0BE7-43B0-4D14-B481-BA5D8EFEA5C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6" name="Date Placeholder 3">
            <a:extLst>
              <a:ext uri="{FF2B5EF4-FFF2-40B4-BE49-F238E27FC236}">
                <a16:creationId xmlns:a16="http://schemas.microsoft.com/office/drawing/2014/main" id="{62E42A51-C863-419E-9AC3-5E27D8ED0CF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32537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20-up + Bar">
    <p:bg>
      <p:bgPr>
        <a:solidFill>
          <a:schemeClr val="bg1"/>
        </a:solidFill>
        <a:effectLst/>
      </p:bgPr>
    </p:bg>
    <p:spTree>
      <p:nvGrpSpPr>
        <p:cNvPr id="1" name=""/>
        <p:cNvGrpSpPr/>
        <p:nvPr/>
      </p:nvGrpSpPr>
      <p:grpSpPr>
        <a:xfrm>
          <a:off x="0" y="0"/>
          <a:ext cx="0" cy="0"/>
          <a:chOff x="0" y="0"/>
          <a:chExt cx="0" cy="0"/>
        </a:xfrm>
      </p:grpSpPr>
      <p:sp>
        <p:nvSpPr>
          <p:cNvPr id="164" name="Picture Placeholder 20"/>
          <p:cNvSpPr>
            <a:spLocks noGrp="1"/>
          </p:cNvSpPr>
          <p:nvPr>
            <p:ph type="pic" sz="quarter" idx="29"/>
          </p:nvPr>
        </p:nvSpPr>
        <p:spPr>
          <a:xfrm>
            <a:off x="986028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60" name="Picture Placeholder 19"/>
          <p:cNvSpPr>
            <a:spLocks noGrp="1"/>
          </p:cNvSpPr>
          <p:nvPr>
            <p:ph type="pic" sz="quarter" idx="28"/>
          </p:nvPr>
        </p:nvSpPr>
        <p:spPr>
          <a:xfrm>
            <a:off x="9860280"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8" name="Picture Placeholder 18"/>
          <p:cNvSpPr>
            <a:spLocks noGrp="1"/>
          </p:cNvSpPr>
          <p:nvPr>
            <p:ph type="pic" sz="quarter" idx="27"/>
          </p:nvPr>
        </p:nvSpPr>
        <p:spPr>
          <a:xfrm>
            <a:off x="9860280"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6" name="Picture Placeholder 17"/>
          <p:cNvSpPr>
            <a:spLocks noGrp="1"/>
          </p:cNvSpPr>
          <p:nvPr>
            <p:ph type="pic" sz="quarter" idx="26"/>
          </p:nvPr>
        </p:nvSpPr>
        <p:spPr>
          <a:xfrm>
            <a:off x="9860280"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4" name="Picture Placeholder 16"/>
          <p:cNvSpPr>
            <a:spLocks noGrp="1"/>
          </p:cNvSpPr>
          <p:nvPr>
            <p:ph type="pic" sz="quarter" idx="25"/>
          </p:nvPr>
        </p:nvSpPr>
        <p:spPr>
          <a:xfrm>
            <a:off x="7395209"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2" name="Picture Placeholder 15"/>
          <p:cNvSpPr>
            <a:spLocks noGrp="1"/>
          </p:cNvSpPr>
          <p:nvPr>
            <p:ph type="pic" sz="quarter" idx="24"/>
          </p:nvPr>
        </p:nvSpPr>
        <p:spPr>
          <a:xfrm>
            <a:off x="7395209"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50" name="Picture Placeholder 14"/>
          <p:cNvSpPr>
            <a:spLocks noGrp="1"/>
          </p:cNvSpPr>
          <p:nvPr>
            <p:ph type="pic" sz="quarter" idx="23"/>
          </p:nvPr>
        </p:nvSpPr>
        <p:spPr>
          <a:xfrm>
            <a:off x="7395209"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48" name="Picture Placeholder 13"/>
          <p:cNvSpPr>
            <a:spLocks noGrp="1"/>
          </p:cNvSpPr>
          <p:nvPr>
            <p:ph type="pic" sz="quarter" idx="22"/>
          </p:nvPr>
        </p:nvSpPr>
        <p:spPr>
          <a:xfrm>
            <a:off x="7395209"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7" name="Picture Placeholder 12"/>
          <p:cNvSpPr>
            <a:spLocks noGrp="1"/>
          </p:cNvSpPr>
          <p:nvPr>
            <p:ph type="pic" sz="quarter" idx="21"/>
          </p:nvPr>
        </p:nvSpPr>
        <p:spPr>
          <a:xfrm>
            <a:off x="4930138"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5" name="Picture Placeholder 11"/>
          <p:cNvSpPr>
            <a:spLocks noGrp="1"/>
          </p:cNvSpPr>
          <p:nvPr>
            <p:ph type="pic" sz="quarter" idx="20"/>
          </p:nvPr>
        </p:nvSpPr>
        <p:spPr>
          <a:xfrm>
            <a:off x="4930138"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31" name="Picture Placeholder 10"/>
          <p:cNvSpPr>
            <a:spLocks noGrp="1"/>
          </p:cNvSpPr>
          <p:nvPr>
            <p:ph type="pic" sz="quarter" idx="19"/>
          </p:nvPr>
        </p:nvSpPr>
        <p:spPr>
          <a:xfrm>
            <a:off x="4930138"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9" name="Picture Placeholder 9"/>
          <p:cNvSpPr>
            <a:spLocks noGrp="1"/>
          </p:cNvSpPr>
          <p:nvPr>
            <p:ph type="pic" sz="quarter" idx="18"/>
          </p:nvPr>
        </p:nvSpPr>
        <p:spPr>
          <a:xfrm>
            <a:off x="4930138"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1" name="Picture Placeholder 8"/>
          <p:cNvSpPr>
            <a:spLocks noGrp="1"/>
          </p:cNvSpPr>
          <p:nvPr>
            <p:ph type="pic" sz="quarter" idx="17"/>
          </p:nvPr>
        </p:nvSpPr>
        <p:spPr>
          <a:xfrm>
            <a:off x="246888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8" name="Picture Placeholder 7"/>
          <p:cNvSpPr>
            <a:spLocks noGrp="1"/>
          </p:cNvSpPr>
          <p:nvPr>
            <p:ph type="pic" sz="quarter" idx="16"/>
          </p:nvPr>
        </p:nvSpPr>
        <p:spPr>
          <a:xfrm>
            <a:off x="2468880"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6" name="Picture Placeholder 6"/>
          <p:cNvSpPr>
            <a:spLocks noGrp="1"/>
          </p:cNvSpPr>
          <p:nvPr>
            <p:ph type="pic" sz="quarter" idx="15"/>
          </p:nvPr>
        </p:nvSpPr>
        <p:spPr>
          <a:xfrm>
            <a:off x="2468880"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4" name="Picture Placeholder 5"/>
          <p:cNvSpPr>
            <a:spLocks noGrp="1"/>
          </p:cNvSpPr>
          <p:nvPr>
            <p:ph type="pic" sz="quarter" idx="14"/>
          </p:nvPr>
        </p:nvSpPr>
        <p:spPr>
          <a:xfrm>
            <a:off x="2468880"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2" name="Picture Placeholder 4"/>
          <p:cNvSpPr>
            <a:spLocks noGrp="1"/>
          </p:cNvSpPr>
          <p:nvPr>
            <p:ph type="pic" sz="quarter" idx="13"/>
          </p:nvPr>
        </p:nvSpPr>
        <p:spPr>
          <a:xfrm>
            <a:off x="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9" name="Picture Placeholder 3"/>
          <p:cNvSpPr>
            <a:spLocks noGrp="1"/>
          </p:cNvSpPr>
          <p:nvPr>
            <p:ph type="pic" sz="quarter" idx="12"/>
          </p:nvPr>
        </p:nvSpPr>
        <p:spPr>
          <a:xfrm>
            <a:off x="0" y="3114228"/>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7" name="Picture Placeholder 2"/>
          <p:cNvSpPr>
            <a:spLocks noGrp="1"/>
          </p:cNvSpPr>
          <p:nvPr>
            <p:ph type="pic" sz="quarter" idx="11"/>
          </p:nvPr>
        </p:nvSpPr>
        <p:spPr>
          <a:xfrm>
            <a:off x="0" y="1557114"/>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3" name="Picture Placeholder 1"/>
          <p:cNvSpPr>
            <a:spLocks noGrp="1"/>
          </p:cNvSpPr>
          <p:nvPr>
            <p:ph type="pic" sz="quarter" idx="10"/>
          </p:nvPr>
        </p:nvSpPr>
        <p:spPr>
          <a:xfrm>
            <a:off x="0" y="0"/>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38" name="Rectangle 37">
            <a:extLst>
              <a:ext uri="{FF2B5EF4-FFF2-40B4-BE49-F238E27FC236}">
                <a16:creationId xmlns:a16="http://schemas.microsoft.com/office/drawing/2014/main" id="{3574D8F1-F965-42A1-BFD5-F9438B3A9969}"/>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 name="UTK Horiz_R">
            <a:extLst>
              <a:ext uri="{FF2B5EF4-FFF2-40B4-BE49-F238E27FC236}">
                <a16:creationId xmlns:a16="http://schemas.microsoft.com/office/drawing/2014/main" id="{B2994425-7E76-4397-BF62-BEC983CD761A}"/>
              </a:ext>
            </a:extLst>
          </p:cNvPr>
          <p:cNvGrpSpPr>
            <a:grpSpLocks noChangeAspect="1"/>
          </p:cNvGrpSpPr>
          <p:nvPr userDrawn="1"/>
        </p:nvGrpSpPr>
        <p:grpSpPr bwMode="auto">
          <a:xfrm>
            <a:off x="10557955" y="6320597"/>
            <a:ext cx="1404165" cy="315023"/>
            <a:chOff x="0" y="1299"/>
            <a:chExt cx="7680" cy="1723"/>
          </a:xfrm>
        </p:grpSpPr>
        <p:sp>
          <p:nvSpPr>
            <p:cNvPr id="40" name="T fill">
              <a:extLst>
                <a:ext uri="{FF2B5EF4-FFF2-40B4-BE49-F238E27FC236}">
                  <a16:creationId xmlns:a16="http://schemas.microsoft.com/office/drawing/2014/main" id="{6B24C090-578F-48DB-858A-4DC8C5D4FB6F}"/>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Type">
              <a:extLst>
                <a:ext uri="{FF2B5EF4-FFF2-40B4-BE49-F238E27FC236}">
                  <a16:creationId xmlns:a16="http://schemas.microsoft.com/office/drawing/2014/main" id="{E809F2BD-3F39-406F-96A9-B30772B0918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Power T">
              <a:extLst>
                <a:ext uri="{FF2B5EF4-FFF2-40B4-BE49-F238E27FC236}">
                  <a16:creationId xmlns:a16="http://schemas.microsoft.com/office/drawing/2014/main" id="{C5E2EE9E-84C0-4F40-B59A-0135BF5CF98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ooter Placeholder 3">
            <a:extLst>
              <a:ext uri="{FF2B5EF4-FFF2-40B4-BE49-F238E27FC236}">
                <a16:creationId xmlns:a16="http://schemas.microsoft.com/office/drawing/2014/main" id="{1BCDD338-6EBD-4F6E-AD0D-D128CD69A7EF}"/>
              </a:ext>
            </a:extLst>
          </p:cNvPr>
          <p:cNvSpPr>
            <a:spLocks noGrp="1"/>
          </p:cNvSpPr>
          <p:nvPr>
            <p:ph type="ftr" sz="quarter" idx="30"/>
          </p:nvPr>
        </p:nvSpPr>
        <p:spPr>
          <a:xfrm>
            <a:off x="838200" y="6356351"/>
            <a:ext cx="8572500" cy="273050"/>
          </a:xfrm>
        </p:spPr>
        <p:txBody>
          <a:bodyPr/>
          <a:lstStyle>
            <a:lvl1pPr>
              <a:defRPr>
                <a:solidFill>
                  <a:schemeClr val="bg2"/>
                </a:solidFill>
              </a:defRPr>
            </a:lvl1pPr>
          </a:lstStyle>
          <a:p>
            <a:endParaRPr lang="en-US"/>
          </a:p>
        </p:txBody>
      </p:sp>
      <p:sp>
        <p:nvSpPr>
          <p:cNvPr id="28" name="Slide Number Placeholder 4">
            <a:extLst>
              <a:ext uri="{FF2B5EF4-FFF2-40B4-BE49-F238E27FC236}">
                <a16:creationId xmlns:a16="http://schemas.microsoft.com/office/drawing/2014/main" id="{3F62F718-D4AB-4068-AE98-EAC207F29710}"/>
              </a:ext>
            </a:extLst>
          </p:cNvPr>
          <p:cNvSpPr>
            <a:spLocks noGrp="1"/>
          </p:cNvSpPr>
          <p:nvPr>
            <p:ph type="sldNum" sz="quarter" idx="31"/>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30" name="Date Placeholder 3">
            <a:extLst>
              <a:ext uri="{FF2B5EF4-FFF2-40B4-BE49-F238E27FC236}">
                <a16:creationId xmlns:a16="http://schemas.microsoft.com/office/drawing/2014/main" id="{88B15B7F-4560-4DB1-8284-14384A9D9A31}"/>
              </a:ext>
            </a:extLst>
          </p:cNvPr>
          <p:cNvSpPr>
            <a:spLocks noGrp="1"/>
          </p:cNvSpPr>
          <p:nvPr>
            <p:ph type="dt" sz="half" idx="32"/>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209613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Mosaic 1 + Bar">
    <p:bg>
      <p:bgPr>
        <a:solidFill>
          <a:schemeClr val="bg1"/>
        </a:solidFill>
        <a:effectLst/>
      </p:bgPr>
    </p:bg>
    <p:spTree>
      <p:nvGrpSpPr>
        <p:cNvPr id="1" name=""/>
        <p:cNvGrpSpPr/>
        <p:nvPr/>
      </p:nvGrpSpPr>
      <p:grpSpPr>
        <a:xfrm>
          <a:off x="0" y="0"/>
          <a:ext cx="0" cy="0"/>
          <a:chOff x="0" y="0"/>
          <a:chExt cx="0" cy="0"/>
        </a:xfrm>
      </p:grpSpPr>
      <p:sp>
        <p:nvSpPr>
          <p:cNvPr id="27" name="Picture Placeholder 5"/>
          <p:cNvSpPr>
            <a:spLocks noGrp="1"/>
          </p:cNvSpPr>
          <p:nvPr>
            <p:ph type="pic" idx="16"/>
          </p:nvPr>
        </p:nvSpPr>
        <p:spPr bwMode="gray">
          <a:xfrm>
            <a:off x="6163056" y="0"/>
            <a:ext cx="6028944"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p:ph type="pic" idx="10"/>
          </p:nvPr>
        </p:nvSpPr>
        <p:spPr bwMode="gray">
          <a:xfrm>
            <a:off x="3081528"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8" name="Picture Placeholder 3"/>
          <p:cNvSpPr>
            <a:spLocks noGrp="1"/>
          </p:cNvSpPr>
          <p:nvPr>
            <p:ph type="pic" idx="17"/>
          </p:nvPr>
        </p:nvSpPr>
        <p:spPr bwMode="gray">
          <a:xfrm>
            <a:off x="3081528"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2"/>
          <p:cNvSpPr>
            <a:spLocks noGrp="1"/>
          </p:cNvSpPr>
          <p:nvPr>
            <p:ph type="pic" idx="12"/>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2944368" cy="2993251"/>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3" name="Rectangle 12">
            <a:extLst>
              <a:ext uri="{FF2B5EF4-FFF2-40B4-BE49-F238E27FC236}">
                <a16:creationId xmlns:a16="http://schemas.microsoft.com/office/drawing/2014/main" id="{AE7919F3-E686-41EE-B7FA-07D4513C947B}"/>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UTK Horiz_R">
            <a:extLst>
              <a:ext uri="{FF2B5EF4-FFF2-40B4-BE49-F238E27FC236}">
                <a16:creationId xmlns:a16="http://schemas.microsoft.com/office/drawing/2014/main" id="{2FB97F32-2075-474C-8015-9FFD4D32894A}"/>
              </a:ext>
            </a:extLst>
          </p:cNvPr>
          <p:cNvGrpSpPr>
            <a:grpSpLocks noChangeAspect="1"/>
          </p:cNvGrpSpPr>
          <p:nvPr userDrawn="1"/>
        </p:nvGrpSpPr>
        <p:grpSpPr bwMode="auto">
          <a:xfrm>
            <a:off x="10557955" y="6320597"/>
            <a:ext cx="1404165" cy="315023"/>
            <a:chOff x="0" y="1299"/>
            <a:chExt cx="7680" cy="1723"/>
          </a:xfrm>
        </p:grpSpPr>
        <p:sp>
          <p:nvSpPr>
            <p:cNvPr id="15" name="T fill">
              <a:extLst>
                <a:ext uri="{FF2B5EF4-FFF2-40B4-BE49-F238E27FC236}">
                  <a16:creationId xmlns:a16="http://schemas.microsoft.com/office/drawing/2014/main" id="{2BA9B8A2-EFAF-4725-B587-01160D1B9BB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Type">
              <a:extLst>
                <a:ext uri="{FF2B5EF4-FFF2-40B4-BE49-F238E27FC236}">
                  <a16:creationId xmlns:a16="http://schemas.microsoft.com/office/drawing/2014/main" id="{A8ADF1DB-E80F-48DA-BA30-08DC6ACFE1D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Power T">
              <a:extLst>
                <a:ext uri="{FF2B5EF4-FFF2-40B4-BE49-F238E27FC236}">
                  <a16:creationId xmlns:a16="http://schemas.microsoft.com/office/drawing/2014/main" id="{74A716B8-CFE3-4D94-BBB4-04E98044CE7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ooter Placeholder 3">
            <a:extLst>
              <a:ext uri="{FF2B5EF4-FFF2-40B4-BE49-F238E27FC236}">
                <a16:creationId xmlns:a16="http://schemas.microsoft.com/office/drawing/2014/main" id="{1346185A-0FE6-46DD-8468-3DEC931FE1E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8" name="Slide Number Placeholder 4">
            <a:extLst>
              <a:ext uri="{FF2B5EF4-FFF2-40B4-BE49-F238E27FC236}">
                <a16:creationId xmlns:a16="http://schemas.microsoft.com/office/drawing/2014/main" id="{E2248645-FBB0-4C1C-AB47-0ECEE4308BD9}"/>
              </a:ext>
            </a:extLst>
          </p:cNvPr>
          <p:cNvSpPr>
            <a:spLocks noGrp="1"/>
          </p:cNvSpPr>
          <p:nvPr>
            <p:ph type="sldNum" sz="quarter" idx="18"/>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96908412-FFF0-4A86-BBB2-6941860C2A18}"/>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192652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Mosaic 2 + Bar">
    <p:bg>
      <p:bgPr>
        <a:solidFill>
          <a:schemeClr val="bg1"/>
        </a:solidFill>
        <a:effectLst/>
      </p:bgPr>
    </p:bg>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924763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7" name="Picture Placeholder 4"/>
          <p:cNvSpPr>
            <a:spLocks noGrp="1"/>
          </p:cNvSpPr>
          <p:nvPr>
            <p:ph type="pic" idx="16"/>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4" name="Picture Placeholder 3"/>
          <p:cNvSpPr>
            <a:spLocks noGrp="1"/>
          </p:cNvSpPr>
          <p:nvPr>
            <p:ph type="pic" idx="18"/>
          </p:nvPr>
        </p:nvSpPr>
        <p:spPr bwMode="gray">
          <a:xfrm>
            <a:off x="6160475"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2"/>
          <p:cNvSpPr>
            <a:spLocks noGrp="1"/>
          </p:cNvSpPr>
          <p:nvPr>
            <p:ph type="pic" idx="10"/>
          </p:nvPr>
        </p:nvSpPr>
        <p:spPr bwMode="gray">
          <a:xfrm>
            <a:off x="6160475"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6017685"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Rectangle 9">
            <a:extLst>
              <a:ext uri="{FF2B5EF4-FFF2-40B4-BE49-F238E27FC236}">
                <a16:creationId xmlns:a16="http://schemas.microsoft.com/office/drawing/2014/main" id="{14B5537A-5A07-4814-8D51-8B7DE9EADADA}"/>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3E844877-4FEC-42E8-8BDA-38AD48251E56}"/>
              </a:ext>
            </a:extLst>
          </p:cNvPr>
          <p:cNvGrpSpPr>
            <a:grpSpLocks noChangeAspect="1"/>
          </p:cNvGrpSpPr>
          <p:nvPr userDrawn="1"/>
        </p:nvGrpSpPr>
        <p:grpSpPr bwMode="auto">
          <a:xfrm>
            <a:off x="10557955" y="6320597"/>
            <a:ext cx="1404165" cy="315023"/>
            <a:chOff x="0" y="1299"/>
            <a:chExt cx="7680" cy="1723"/>
          </a:xfrm>
        </p:grpSpPr>
        <p:sp>
          <p:nvSpPr>
            <p:cNvPr id="13" name="T fill">
              <a:extLst>
                <a:ext uri="{FF2B5EF4-FFF2-40B4-BE49-F238E27FC236}">
                  <a16:creationId xmlns:a16="http://schemas.microsoft.com/office/drawing/2014/main" id="{55339272-9ED7-4A21-8275-D4040F87D689}"/>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ype">
              <a:extLst>
                <a:ext uri="{FF2B5EF4-FFF2-40B4-BE49-F238E27FC236}">
                  <a16:creationId xmlns:a16="http://schemas.microsoft.com/office/drawing/2014/main" id="{1C612247-536F-462D-A42A-C84D631B8CE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Power T">
              <a:extLst>
                <a:ext uri="{FF2B5EF4-FFF2-40B4-BE49-F238E27FC236}">
                  <a16:creationId xmlns:a16="http://schemas.microsoft.com/office/drawing/2014/main" id="{05E55626-D73F-4AD7-A7F2-9CA82FEE0B8C}"/>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3">
            <a:extLst>
              <a:ext uri="{FF2B5EF4-FFF2-40B4-BE49-F238E27FC236}">
                <a16:creationId xmlns:a16="http://schemas.microsoft.com/office/drawing/2014/main" id="{4DE3A48F-9D9C-43DF-9204-F6924C046EC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7" name="Slide Number Placeholder 4">
            <a:extLst>
              <a:ext uri="{FF2B5EF4-FFF2-40B4-BE49-F238E27FC236}">
                <a16:creationId xmlns:a16="http://schemas.microsoft.com/office/drawing/2014/main" id="{61974757-F25D-4882-A3B7-2C21AB2E45C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8" name="Date Placeholder 3">
            <a:extLst>
              <a:ext uri="{FF2B5EF4-FFF2-40B4-BE49-F238E27FC236}">
                <a16:creationId xmlns:a16="http://schemas.microsoft.com/office/drawing/2014/main" id="{E9F8FAD0-B80E-4BD2-9BD3-2ADC9EE726C7}"/>
              </a:ext>
            </a:extLst>
          </p:cNvPr>
          <p:cNvSpPr>
            <a:spLocks noGrp="1"/>
          </p:cNvSpPr>
          <p:nvPr>
            <p:ph type="dt" sz="half" idx="19"/>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228835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Mosaic 3 + Bar">
    <p:bg>
      <p:bgPr>
        <a:solidFill>
          <a:schemeClr val="bg1"/>
        </a:solidFill>
        <a:effectLst/>
      </p:bgPr>
    </p:bg>
    <p:spTree>
      <p:nvGrpSpPr>
        <p:cNvPr id="1" name=""/>
        <p:cNvGrpSpPr/>
        <p:nvPr/>
      </p:nvGrpSpPr>
      <p:grpSpPr>
        <a:xfrm>
          <a:off x="0" y="0"/>
          <a:ext cx="0" cy="0"/>
          <a:chOff x="0" y="0"/>
          <a:chExt cx="0" cy="0"/>
        </a:xfrm>
      </p:grpSpPr>
      <p:sp>
        <p:nvSpPr>
          <p:cNvPr id="27" name="Picture Placeholder 4"/>
          <p:cNvSpPr>
            <a:spLocks noGrp="1"/>
          </p:cNvSpPr>
          <p:nvPr>
            <p:ph type="pic" idx="16"/>
          </p:nvPr>
        </p:nvSpPr>
        <p:spPr bwMode="gray">
          <a:xfrm>
            <a:off x="6166104" y="0"/>
            <a:ext cx="6025896"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3"/>
          <p:cNvSpPr>
            <a:spLocks noGrp="1"/>
          </p:cNvSpPr>
          <p:nvPr>
            <p:ph type="pic" idx="22"/>
          </p:nvPr>
        </p:nvSpPr>
        <p:spPr bwMode="gray">
          <a:xfrm>
            <a:off x="308305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smtClean="0"/>
            </a:lvl1pPr>
          </a:lstStyle>
          <a:p>
            <a:pPr marL="228600" lvl="0" indent="-228600" algn="ctr"/>
            <a:r>
              <a:rPr lang="en-US"/>
              <a:t>Click icon to add picture</a:t>
            </a:r>
            <a:endParaRPr lang="en-US" dirty="0"/>
          </a:p>
        </p:txBody>
      </p:sp>
      <p:sp>
        <p:nvSpPr>
          <p:cNvPr id="26" name="Picture Placeholder 2"/>
          <p:cNvSpPr>
            <a:spLocks noGrp="1"/>
          </p:cNvSpPr>
          <p:nvPr>
            <p:ph type="pic" idx="21"/>
          </p:nvPr>
        </p:nvSpPr>
        <p:spPr bwMode="gray">
          <a:xfrm>
            <a:off x="0" y="3118437"/>
            <a:ext cx="602742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9" name="Rectangle 8">
            <a:extLst>
              <a:ext uri="{FF2B5EF4-FFF2-40B4-BE49-F238E27FC236}">
                <a16:creationId xmlns:a16="http://schemas.microsoft.com/office/drawing/2014/main" id="{8FC0CB1B-3BE7-44F6-A73C-E1E91DD9C8D5}"/>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UTK Horiz_R">
            <a:extLst>
              <a:ext uri="{FF2B5EF4-FFF2-40B4-BE49-F238E27FC236}">
                <a16:creationId xmlns:a16="http://schemas.microsoft.com/office/drawing/2014/main" id="{89E79694-B748-469B-B4CE-6C50B5F2BF6A}"/>
              </a:ext>
            </a:extLst>
          </p:cNvPr>
          <p:cNvGrpSpPr>
            <a:grpSpLocks noChangeAspect="1"/>
          </p:cNvGrpSpPr>
          <p:nvPr userDrawn="1"/>
        </p:nvGrpSpPr>
        <p:grpSpPr bwMode="auto">
          <a:xfrm>
            <a:off x="10557955" y="6320597"/>
            <a:ext cx="1404165" cy="315023"/>
            <a:chOff x="0" y="1299"/>
            <a:chExt cx="7680" cy="1723"/>
          </a:xfrm>
        </p:grpSpPr>
        <p:sp>
          <p:nvSpPr>
            <p:cNvPr id="11" name="T fill">
              <a:extLst>
                <a:ext uri="{FF2B5EF4-FFF2-40B4-BE49-F238E27FC236}">
                  <a16:creationId xmlns:a16="http://schemas.microsoft.com/office/drawing/2014/main" id="{082258D3-A6CB-42FF-A10B-9981B336C8A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Type">
              <a:extLst>
                <a:ext uri="{FF2B5EF4-FFF2-40B4-BE49-F238E27FC236}">
                  <a16:creationId xmlns:a16="http://schemas.microsoft.com/office/drawing/2014/main" id="{2D1CAB90-6B78-4B61-934A-B506310F32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Power T">
              <a:extLst>
                <a:ext uri="{FF2B5EF4-FFF2-40B4-BE49-F238E27FC236}">
                  <a16:creationId xmlns:a16="http://schemas.microsoft.com/office/drawing/2014/main" id="{EBECD006-B41D-4150-B32B-5ACB550C761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ooter Placeholder 3">
            <a:extLst>
              <a:ext uri="{FF2B5EF4-FFF2-40B4-BE49-F238E27FC236}">
                <a16:creationId xmlns:a16="http://schemas.microsoft.com/office/drawing/2014/main" id="{8079E68D-30FA-4613-A3ED-12BD46FFCCA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4">
            <a:extLst>
              <a:ext uri="{FF2B5EF4-FFF2-40B4-BE49-F238E27FC236}">
                <a16:creationId xmlns:a16="http://schemas.microsoft.com/office/drawing/2014/main" id="{A30ABE1C-A141-4638-8FF3-5B46CA002BB2}"/>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6" name="Date Placeholder 3">
            <a:extLst>
              <a:ext uri="{FF2B5EF4-FFF2-40B4-BE49-F238E27FC236}">
                <a16:creationId xmlns:a16="http://schemas.microsoft.com/office/drawing/2014/main" id="{871E7641-16C3-43FE-94FC-4056A095D352}"/>
              </a:ext>
            </a:extLst>
          </p:cNvPr>
          <p:cNvSpPr>
            <a:spLocks noGrp="1"/>
          </p:cNvSpPr>
          <p:nvPr>
            <p:ph type="dt" sz="half" idx="23"/>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43948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Mosaic 4 + Bar">
    <p:bg>
      <p:bgPr>
        <a:solidFill>
          <a:schemeClr val="bg1"/>
        </a:solidFill>
        <a:effectLst/>
      </p:bgPr>
    </p:bg>
    <p:spTree>
      <p:nvGrpSpPr>
        <p:cNvPr id="1" name=""/>
        <p:cNvGrpSpPr/>
        <p:nvPr/>
      </p:nvGrpSpPr>
      <p:grpSpPr>
        <a:xfrm>
          <a:off x="0" y="0"/>
          <a:ext cx="0" cy="0"/>
          <a:chOff x="0" y="0"/>
          <a:chExt cx="0" cy="0"/>
        </a:xfrm>
      </p:grpSpPr>
      <p:sp>
        <p:nvSpPr>
          <p:cNvPr id="25" name="Picture Placeholder 5"/>
          <p:cNvSpPr>
            <a:spLocks noGrp="1"/>
          </p:cNvSpPr>
          <p:nvPr>
            <p:ph type="pic" idx="23"/>
          </p:nvPr>
        </p:nvSpPr>
        <p:spPr bwMode="gray">
          <a:xfrm>
            <a:off x="3081528" y="3118437"/>
            <a:ext cx="9110472"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6" name="Picture Placeholder 4"/>
          <p:cNvSpPr>
            <a:spLocks noGrp="1"/>
          </p:cNvSpPr>
          <p:nvPr>
            <p:ph type="pic" idx="24"/>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7" name="Picture Placeholder 3"/>
          <p:cNvSpPr>
            <a:spLocks noGrp="1"/>
          </p:cNvSpPr>
          <p:nvPr>
            <p:ph type="pic" idx="16"/>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3" name="Picture Placeholder 2"/>
          <p:cNvSpPr>
            <a:spLocks noGrp="1"/>
          </p:cNvSpPr>
          <p:nvPr>
            <p:ph type="pic" idx="22"/>
          </p:nvPr>
        </p:nvSpPr>
        <p:spPr bwMode="gray">
          <a:xfrm>
            <a:off x="616458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6025896"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a:t>Click icon to add picture</a:t>
            </a:r>
            <a:endParaRPr lang="en-US" dirty="0"/>
          </a:p>
        </p:txBody>
      </p:sp>
      <p:sp>
        <p:nvSpPr>
          <p:cNvPr id="10" name="Rectangle 9">
            <a:extLst>
              <a:ext uri="{FF2B5EF4-FFF2-40B4-BE49-F238E27FC236}">
                <a16:creationId xmlns:a16="http://schemas.microsoft.com/office/drawing/2014/main" id="{55A8C4FA-E308-4FB5-8A69-997971CF2645}"/>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UTK Horiz_R">
            <a:extLst>
              <a:ext uri="{FF2B5EF4-FFF2-40B4-BE49-F238E27FC236}">
                <a16:creationId xmlns:a16="http://schemas.microsoft.com/office/drawing/2014/main" id="{B43C63C9-2E53-4BA2-A25E-3FBBE445DF6E}"/>
              </a:ext>
            </a:extLst>
          </p:cNvPr>
          <p:cNvGrpSpPr>
            <a:grpSpLocks noChangeAspect="1"/>
          </p:cNvGrpSpPr>
          <p:nvPr userDrawn="1"/>
        </p:nvGrpSpPr>
        <p:grpSpPr bwMode="auto">
          <a:xfrm>
            <a:off x="10557955" y="6320597"/>
            <a:ext cx="1404165" cy="315023"/>
            <a:chOff x="0" y="1299"/>
            <a:chExt cx="7680" cy="1723"/>
          </a:xfrm>
        </p:grpSpPr>
        <p:sp>
          <p:nvSpPr>
            <p:cNvPr id="12" name="T fill">
              <a:extLst>
                <a:ext uri="{FF2B5EF4-FFF2-40B4-BE49-F238E27FC236}">
                  <a16:creationId xmlns:a16="http://schemas.microsoft.com/office/drawing/2014/main" id="{7B5D3F62-389D-496C-AD53-FA2CB144EDD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Type">
              <a:extLst>
                <a:ext uri="{FF2B5EF4-FFF2-40B4-BE49-F238E27FC236}">
                  <a16:creationId xmlns:a16="http://schemas.microsoft.com/office/drawing/2014/main" id="{3B70B52D-5999-47B5-B11E-3DD4742D694A}"/>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Power T">
              <a:extLst>
                <a:ext uri="{FF2B5EF4-FFF2-40B4-BE49-F238E27FC236}">
                  <a16:creationId xmlns:a16="http://schemas.microsoft.com/office/drawing/2014/main" id="{F30EFDEC-C214-4B8F-8AAB-650758B5CE46}"/>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ooter Placeholder 3">
            <a:extLst>
              <a:ext uri="{FF2B5EF4-FFF2-40B4-BE49-F238E27FC236}">
                <a16:creationId xmlns:a16="http://schemas.microsoft.com/office/drawing/2014/main" id="{8FF362A0-035B-4D8F-8FCC-E8538D1B22E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6" name="Slide Number Placeholder 4">
            <a:extLst>
              <a:ext uri="{FF2B5EF4-FFF2-40B4-BE49-F238E27FC236}">
                <a16:creationId xmlns:a16="http://schemas.microsoft.com/office/drawing/2014/main" id="{B27BF328-40D7-4B90-B42F-F91690E7D543}"/>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7" name="Date Placeholder 3">
            <a:extLst>
              <a:ext uri="{FF2B5EF4-FFF2-40B4-BE49-F238E27FC236}">
                <a16:creationId xmlns:a16="http://schemas.microsoft.com/office/drawing/2014/main" id="{03053804-EAF9-4628-9D5E-F3B9353C966A}"/>
              </a:ext>
            </a:extLst>
          </p:cNvPr>
          <p:cNvSpPr>
            <a:spLocks noGrp="1"/>
          </p:cNvSpPr>
          <p:nvPr>
            <p:ph type="dt" sz="half" idx="25"/>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289475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 Reverse">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DB634-B7FA-4145-8897-F16FACB80B66}"/>
              </a:ext>
            </a:extLst>
          </p:cNvPr>
          <p:cNvSpPr>
            <a:spLocks noGrp="1"/>
          </p:cNvSpPr>
          <p:nvPr>
            <p:ph type="body" idx="1"/>
          </p:nvPr>
        </p:nvSpPr>
        <p:spPr>
          <a:xfrm>
            <a:off x="457200" y="3348968"/>
            <a:ext cx="11277600" cy="13160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8" name="Title 17">
            <a:extLst>
              <a:ext uri="{FF2B5EF4-FFF2-40B4-BE49-F238E27FC236}">
                <a16:creationId xmlns:a16="http://schemas.microsoft.com/office/drawing/2014/main" id="{651026E5-5229-43FE-B896-A6FE4229AE91}"/>
              </a:ext>
            </a:extLst>
          </p:cNvPr>
          <p:cNvSpPr>
            <a:spLocks noGrp="1"/>
          </p:cNvSpPr>
          <p:nvPr>
            <p:ph type="title"/>
          </p:nvPr>
        </p:nvSpPr>
        <p:spPr>
          <a:xfrm>
            <a:off x="457200" y="2016299"/>
            <a:ext cx="11277600" cy="1123761"/>
          </a:xfrm>
        </p:spPr>
        <p:txBody>
          <a:bodyPr/>
          <a:lstStyle>
            <a:lvl1pPr algn="ctr">
              <a:defRPr/>
            </a:lvl1pPr>
          </a:lstStyle>
          <a:p>
            <a:r>
              <a:rPr lang="en-US" dirty="0"/>
              <a:t>Click to edit Master title style</a:t>
            </a:r>
          </a:p>
        </p:txBody>
      </p:sp>
      <p:sp>
        <p:nvSpPr>
          <p:cNvPr id="12" name="Date Placeholder 4">
            <a:extLst>
              <a:ext uri="{FF2B5EF4-FFF2-40B4-BE49-F238E27FC236}">
                <a16:creationId xmlns:a16="http://schemas.microsoft.com/office/drawing/2014/main" id="{9C511F28-D9C4-45C2-A109-64F379066573}"/>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13001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Mosaic 5 + Bar">
    <p:bg>
      <p:bgPr>
        <a:solidFill>
          <a:schemeClr val="bg1"/>
        </a:solidFill>
        <a:effectLst/>
      </p:bgPr>
    </p:bg>
    <p:spTree>
      <p:nvGrpSpPr>
        <p:cNvPr id="1" name=""/>
        <p:cNvGrpSpPr/>
        <p:nvPr/>
      </p:nvGrpSpPr>
      <p:grpSpPr>
        <a:xfrm>
          <a:off x="0" y="0"/>
          <a:ext cx="0" cy="0"/>
          <a:chOff x="0" y="0"/>
          <a:chExt cx="0" cy="0"/>
        </a:xfrm>
      </p:grpSpPr>
      <p:sp>
        <p:nvSpPr>
          <p:cNvPr id="21" name="Picture Placeholder 5"/>
          <p:cNvSpPr>
            <a:spLocks noGrp="1"/>
          </p:cNvSpPr>
          <p:nvPr>
            <p:ph type="pic" idx="12"/>
          </p:nvPr>
        </p:nvSpPr>
        <p:spPr bwMode="gray">
          <a:xfrm>
            <a:off x="6166104" y="3118437"/>
            <a:ext cx="6025896"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p:ph type="pic" idx="11"/>
          </p:nvPr>
        </p:nvSpPr>
        <p:spPr bwMode="gray">
          <a:xfrm>
            <a:off x="308305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8" name="Picture Placeholder 3"/>
          <p:cNvSpPr>
            <a:spLocks noGrp="1"/>
          </p:cNvSpPr>
          <p:nvPr>
            <p:ph type="pic" idx="10"/>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2" name="Picture Placeholder 2"/>
          <p:cNvSpPr>
            <a:spLocks noGrp="1"/>
          </p:cNvSpPr>
          <p:nvPr>
            <p:ph type="pic" idx="13"/>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0" y="0"/>
            <a:ext cx="9107424"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Rectangle 9">
            <a:extLst>
              <a:ext uri="{FF2B5EF4-FFF2-40B4-BE49-F238E27FC236}">
                <a16:creationId xmlns:a16="http://schemas.microsoft.com/office/drawing/2014/main" id="{7AA89AD2-3518-413A-ABA3-E7A8DF65D372}"/>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2E21EEC6-C776-4CFD-B7E6-CA89FE81AC78}"/>
              </a:ext>
            </a:extLst>
          </p:cNvPr>
          <p:cNvGrpSpPr>
            <a:grpSpLocks noChangeAspect="1"/>
          </p:cNvGrpSpPr>
          <p:nvPr userDrawn="1"/>
        </p:nvGrpSpPr>
        <p:grpSpPr bwMode="auto">
          <a:xfrm>
            <a:off x="10557955" y="6320597"/>
            <a:ext cx="1404165" cy="315023"/>
            <a:chOff x="0" y="1299"/>
            <a:chExt cx="7680" cy="1723"/>
          </a:xfrm>
        </p:grpSpPr>
        <p:sp>
          <p:nvSpPr>
            <p:cNvPr id="13" name="T fill">
              <a:extLst>
                <a:ext uri="{FF2B5EF4-FFF2-40B4-BE49-F238E27FC236}">
                  <a16:creationId xmlns:a16="http://schemas.microsoft.com/office/drawing/2014/main" id="{1C771EE9-D60E-45EB-B6A4-39B37C3A0C51}"/>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ype">
              <a:extLst>
                <a:ext uri="{FF2B5EF4-FFF2-40B4-BE49-F238E27FC236}">
                  <a16:creationId xmlns:a16="http://schemas.microsoft.com/office/drawing/2014/main" id="{20EB37E7-CACB-4753-AFB4-2870A12B739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Power T">
              <a:extLst>
                <a:ext uri="{FF2B5EF4-FFF2-40B4-BE49-F238E27FC236}">
                  <a16:creationId xmlns:a16="http://schemas.microsoft.com/office/drawing/2014/main" id="{0ED1E3B9-531D-423F-9E35-0378E751C11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3">
            <a:extLst>
              <a:ext uri="{FF2B5EF4-FFF2-40B4-BE49-F238E27FC236}">
                <a16:creationId xmlns:a16="http://schemas.microsoft.com/office/drawing/2014/main" id="{0C7621C0-E7C0-4DE6-84D4-FCC46ACDE166}"/>
              </a:ext>
            </a:extLst>
          </p:cNvPr>
          <p:cNvSpPr>
            <a:spLocks noGrp="1"/>
          </p:cNvSpPr>
          <p:nvPr>
            <p:ph type="ftr" sz="quarter" idx="14"/>
          </p:nvPr>
        </p:nvSpPr>
        <p:spPr>
          <a:xfrm>
            <a:off x="838200" y="6356351"/>
            <a:ext cx="8572500" cy="273050"/>
          </a:xfrm>
        </p:spPr>
        <p:txBody>
          <a:bodyPr/>
          <a:lstStyle>
            <a:lvl1pPr>
              <a:defRPr>
                <a:solidFill>
                  <a:schemeClr val="bg2"/>
                </a:solidFill>
              </a:defRPr>
            </a:lvl1pPr>
          </a:lstStyle>
          <a:p>
            <a:endParaRPr lang="en-US"/>
          </a:p>
        </p:txBody>
      </p:sp>
      <p:sp>
        <p:nvSpPr>
          <p:cNvPr id="17" name="Slide Number Placeholder 4">
            <a:extLst>
              <a:ext uri="{FF2B5EF4-FFF2-40B4-BE49-F238E27FC236}">
                <a16:creationId xmlns:a16="http://schemas.microsoft.com/office/drawing/2014/main" id="{32D81B8B-916F-4B19-9B20-2997439E495E}"/>
              </a:ext>
            </a:extLst>
          </p:cNvPr>
          <p:cNvSpPr>
            <a:spLocks noGrp="1"/>
          </p:cNvSpPr>
          <p:nvPr>
            <p:ph type="sldNum" sz="quarter" idx="15"/>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36BC8F37-88EF-4806-8713-D21CF52DB3C8}"/>
              </a:ext>
            </a:extLst>
          </p:cNvPr>
          <p:cNvSpPr>
            <a:spLocks noGrp="1"/>
          </p:cNvSpPr>
          <p:nvPr>
            <p:ph type="dt" sz="half" idx="16"/>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117458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Mosaic 6 + Bar">
    <p:bg>
      <p:bgPr>
        <a:solidFill>
          <a:schemeClr val="bg1"/>
        </a:solidFill>
        <a:effectLst/>
      </p:bgPr>
    </p:bg>
    <p:spTree>
      <p:nvGrpSpPr>
        <p:cNvPr id="1" name=""/>
        <p:cNvGrpSpPr/>
        <p:nvPr/>
      </p:nvGrpSpPr>
      <p:grpSpPr>
        <a:xfrm>
          <a:off x="0" y="0"/>
          <a:ext cx="0" cy="0"/>
          <a:chOff x="0" y="0"/>
          <a:chExt cx="0" cy="0"/>
        </a:xfrm>
      </p:grpSpPr>
      <p:sp>
        <p:nvSpPr>
          <p:cNvPr id="20" name="Picture Placeholder 1"/>
          <p:cNvSpPr>
            <a:spLocks noGrp="1"/>
          </p:cNvSpPr>
          <p:nvPr>
            <p:ph type="pic" idx="10"/>
          </p:nvPr>
        </p:nvSpPr>
        <p:spPr bwMode="gray">
          <a:xfrm>
            <a:off x="0" y="0"/>
            <a:ext cx="6035040" cy="6111689"/>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4" name="Picture Placeholder 4"/>
          <p:cNvSpPr>
            <a:spLocks noGrp="1"/>
          </p:cNvSpPr>
          <p:nvPr>
            <p:ph type="pic" idx="23"/>
          </p:nvPr>
        </p:nvSpPr>
        <p:spPr bwMode="gray">
          <a:xfrm>
            <a:off x="6156960" y="3118437"/>
            <a:ext cx="60350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5" name="Picture Placeholder 3"/>
          <p:cNvSpPr>
            <a:spLocks noGrp="1"/>
          </p:cNvSpPr>
          <p:nvPr>
            <p:ph type="pic" idx="22"/>
          </p:nvPr>
        </p:nvSpPr>
        <p:spPr bwMode="gray">
          <a:xfrm>
            <a:off x="6156960" y="0"/>
            <a:ext cx="60350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9" name="Rectangle 8">
            <a:extLst>
              <a:ext uri="{FF2B5EF4-FFF2-40B4-BE49-F238E27FC236}">
                <a16:creationId xmlns:a16="http://schemas.microsoft.com/office/drawing/2014/main" id="{06FE673D-FF00-4E0B-BD0B-A4155EE42812}"/>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UTK Horiz_R">
            <a:extLst>
              <a:ext uri="{FF2B5EF4-FFF2-40B4-BE49-F238E27FC236}">
                <a16:creationId xmlns:a16="http://schemas.microsoft.com/office/drawing/2014/main" id="{0E5AA62D-447C-42E8-B340-7064365C2855}"/>
              </a:ext>
            </a:extLst>
          </p:cNvPr>
          <p:cNvGrpSpPr>
            <a:grpSpLocks noChangeAspect="1"/>
          </p:cNvGrpSpPr>
          <p:nvPr userDrawn="1"/>
        </p:nvGrpSpPr>
        <p:grpSpPr bwMode="auto">
          <a:xfrm>
            <a:off x="10557955" y="6320597"/>
            <a:ext cx="1404165" cy="315023"/>
            <a:chOff x="0" y="1299"/>
            <a:chExt cx="7680" cy="1723"/>
          </a:xfrm>
        </p:grpSpPr>
        <p:sp>
          <p:nvSpPr>
            <p:cNvPr id="11" name="T fill">
              <a:extLst>
                <a:ext uri="{FF2B5EF4-FFF2-40B4-BE49-F238E27FC236}">
                  <a16:creationId xmlns:a16="http://schemas.microsoft.com/office/drawing/2014/main" id="{B2F52895-9F7B-40CF-94E7-1A1E33A9390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Type">
              <a:extLst>
                <a:ext uri="{FF2B5EF4-FFF2-40B4-BE49-F238E27FC236}">
                  <a16:creationId xmlns:a16="http://schemas.microsoft.com/office/drawing/2014/main" id="{7A696688-03ED-44D5-A2B7-70A789C76213}"/>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Power T">
              <a:extLst>
                <a:ext uri="{FF2B5EF4-FFF2-40B4-BE49-F238E27FC236}">
                  <a16:creationId xmlns:a16="http://schemas.microsoft.com/office/drawing/2014/main" id="{27E5FFF4-620A-4789-A6AB-3A83C190458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ooter Placeholder 3">
            <a:extLst>
              <a:ext uri="{FF2B5EF4-FFF2-40B4-BE49-F238E27FC236}">
                <a16:creationId xmlns:a16="http://schemas.microsoft.com/office/drawing/2014/main" id="{C6F0EC3E-1A03-4C09-A627-EAA67DBE2940}"/>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4">
            <a:extLst>
              <a:ext uri="{FF2B5EF4-FFF2-40B4-BE49-F238E27FC236}">
                <a16:creationId xmlns:a16="http://schemas.microsoft.com/office/drawing/2014/main" id="{FE2F6F4F-4447-438A-A4AC-4D92AF883756}"/>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6" name="Date Placeholder 3">
            <a:extLst>
              <a:ext uri="{FF2B5EF4-FFF2-40B4-BE49-F238E27FC236}">
                <a16:creationId xmlns:a16="http://schemas.microsoft.com/office/drawing/2014/main" id="{DB92355A-E470-4530-93A8-9F1064000B1C}"/>
              </a:ext>
            </a:extLst>
          </p:cNvPr>
          <p:cNvSpPr>
            <a:spLocks noGrp="1"/>
          </p:cNvSpPr>
          <p:nvPr>
            <p:ph type="dt" sz="half" idx="24"/>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324491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Mosaic 7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6156960" y="0"/>
            <a:ext cx="60350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69" name="Picture Placeholder 2"/>
          <p:cNvSpPr>
            <a:spLocks noGrp="1"/>
          </p:cNvSpPr>
          <p:nvPr>
            <p:ph type="pic" idx="24"/>
          </p:nvPr>
        </p:nvSpPr>
        <p:spPr bwMode="gray">
          <a:xfrm>
            <a:off x="0" y="3118437"/>
            <a:ext cx="602284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6" name="Picture Placeholder 1"/>
          <p:cNvSpPr>
            <a:spLocks noGrp="1"/>
          </p:cNvSpPr>
          <p:nvPr>
            <p:ph type="pic" idx="25"/>
          </p:nvPr>
        </p:nvSpPr>
        <p:spPr bwMode="gray">
          <a:xfrm>
            <a:off x="307848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7" name="Picture Placeholder 1"/>
          <p:cNvSpPr>
            <a:spLocks noGrp="1"/>
          </p:cNvSpPr>
          <p:nvPr>
            <p:ph type="pic" idx="26"/>
          </p:nvPr>
        </p:nvSpPr>
        <p:spPr bwMode="gray">
          <a:xfrm>
            <a:off x="615696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8" name="Picture Placeholder 1"/>
          <p:cNvSpPr>
            <a:spLocks noGrp="1"/>
          </p:cNvSpPr>
          <p:nvPr>
            <p:ph type="pic" idx="27"/>
          </p:nvPr>
        </p:nvSpPr>
        <p:spPr bwMode="gray">
          <a:xfrm>
            <a:off x="924763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2" name="Rectangle 11">
            <a:extLst>
              <a:ext uri="{FF2B5EF4-FFF2-40B4-BE49-F238E27FC236}">
                <a16:creationId xmlns:a16="http://schemas.microsoft.com/office/drawing/2014/main" id="{16B22A63-E91F-41BB-B99E-9AF07C0ECF61}"/>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UTK Horiz_R">
            <a:extLst>
              <a:ext uri="{FF2B5EF4-FFF2-40B4-BE49-F238E27FC236}">
                <a16:creationId xmlns:a16="http://schemas.microsoft.com/office/drawing/2014/main" id="{A7D796C2-0EA0-4087-9BCF-B8EB67EF6BB4}"/>
              </a:ext>
            </a:extLst>
          </p:cNvPr>
          <p:cNvGrpSpPr>
            <a:grpSpLocks noChangeAspect="1"/>
          </p:cNvGrpSpPr>
          <p:nvPr userDrawn="1"/>
        </p:nvGrpSpPr>
        <p:grpSpPr bwMode="auto">
          <a:xfrm>
            <a:off x="10557955" y="6320597"/>
            <a:ext cx="1404165" cy="315023"/>
            <a:chOff x="0" y="1299"/>
            <a:chExt cx="7680" cy="1723"/>
          </a:xfrm>
        </p:grpSpPr>
        <p:sp>
          <p:nvSpPr>
            <p:cNvPr id="14" name="T fill">
              <a:extLst>
                <a:ext uri="{FF2B5EF4-FFF2-40B4-BE49-F238E27FC236}">
                  <a16:creationId xmlns:a16="http://schemas.microsoft.com/office/drawing/2014/main" id="{2760FAAC-6F8E-4BEF-AC18-CA16CE5B530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ype">
              <a:extLst>
                <a:ext uri="{FF2B5EF4-FFF2-40B4-BE49-F238E27FC236}">
                  <a16:creationId xmlns:a16="http://schemas.microsoft.com/office/drawing/2014/main" id="{B337B348-86A7-47AE-9503-7DFF6024867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wer T">
              <a:extLst>
                <a:ext uri="{FF2B5EF4-FFF2-40B4-BE49-F238E27FC236}">
                  <a16:creationId xmlns:a16="http://schemas.microsoft.com/office/drawing/2014/main" id="{702B2B99-DD10-4BC2-83F7-76E4E17AF8B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ooter Placeholder 3">
            <a:extLst>
              <a:ext uri="{FF2B5EF4-FFF2-40B4-BE49-F238E27FC236}">
                <a16:creationId xmlns:a16="http://schemas.microsoft.com/office/drawing/2014/main" id="{AF7315B5-17BD-4D64-96BB-555D704403E9}"/>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8" name="Slide Number Placeholder 4">
            <a:extLst>
              <a:ext uri="{FF2B5EF4-FFF2-40B4-BE49-F238E27FC236}">
                <a16:creationId xmlns:a16="http://schemas.microsoft.com/office/drawing/2014/main" id="{524EDEF4-6404-4988-9386-782F0CC236E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43327178-A31A-430C-A7E0-88375EB29483}"/>
              </a:ext>
            </a:extLst>
          </p:cNvPr>
          <p:cNvSpPr>
            <a:spLocks noGrp="1"/>
          </p:cNvSpPr>
          <p:nvPr>
            <p:ph type="dt" sz="half" idx="28"/>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415355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Mosaic 8 + Bar">
    <p:bg>
      <p:bgPr>
        <a:solidFill>
          <a:schemeClr val="bg1"/>
        </a:solidFill>
        <a:effectLst/>
      </p:bgPr>
    </p:bg>
    <p:spTree>
      <p:nvGrpSpPr>
        <p:cNvPr id="1" name=""/>
        <p:cNvGrpSpPr/>
        <p:nvPr/>
      </p:nvGrpSpPr>
      <p:grpSpPr>
        <a:xfrm>
          <a:off x="0" y="0"/>
          <a:ext cx="0" cy="0"/>
          <a:chOff x="0" y="0"/>
          <a:chExt cx="0" cy="0"/>
        </a:xfrm>
      </p:grpSpPr>
      <p:sp>
        <p:nvSpPr>
          <p:cNvPr id="9" name="Picture Placeholder 3"/>
          <p:cNvSpPr>
            <a:spLocks noGrp="1"/>
          </p:cNvSpPr>
          <p:nvPr>
            <p:ph type="pic" idx="22"/>
          </p:nvPr>
        </p:nvSpPr>
        <p:spPr bwMode="gray">
          <a:xfrm>
            <a:off x="410718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5"/>
          </p:nvPr>
        </p:nvSpPr>
        <p:spPr bwMode="gray">
          <a:xfrm>
            <a:off x="821436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3"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4" name="Picture Placeholder 3"/>
          <p:cNvSpPr>
            <a:spLocks noGrp="1"/>
          </p:cNvSpPr>
          <p:nvPr>
            <p:ph type="pic" idx="28"/>
          </p:nvPr>
        </p:nvSpPr>
        <p:spPr bwMode="gray">
          <a:xfrm>
            <a:off x="4107180" y="0"/>
            <a:ext cx="808482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5" name="Rectangle 14">
            <a:extLst>
              <a:ext uri="{FF2B5EF4-FFF2-40B4-BE49-F238E27FC236}">
                <a16:creationId xmlns:a16="http://schemas.microsoft.com/office/drawing/2014/main" id="{2342831C-0EFB-4147-A29B-23AB7C64D53C}"/>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UTK Horiz_R">
            <a:extLst>
              <a:ext uri="{FF2B5EF4-FFF2-40B4-BE49-F238E27FC236}">
                <a16:creationId xmlns:a16="http://schemas.microsoft.com/office/drawing/2014/main" id="{7A6A5FB2-6459-468B-A980-46A931D69E1F}"/>
              </a:ext>
            </a:extLst>
          </p:cNvPr>
          <p:cNvGrpSpPr>
            <a:grpSpLocks noChangeAspect="1"/>
          </p:cNvGrpSpPr>
          <p:nvPr userDrawn="1"/>
        </p:nvGrpSpPr>
        <p:grpSpPr bwMode="auto">
          <a:xfrm>
            <a:off x="10557955" y="6320597"/>
            <a:ext cx="1404165" cy="315023"/>
            <a:chOff x="0" y="1299"/>
            <a:chExt cx="7680" cy="1723"/>
          </a:xfrm>
        </p:grpSpPr>
        <p:sp>
          <p:nvSpPr>
            <p:cNvPr id="17" name="T fill">
              <a:extLst>
                <a:ext uri="{FF2B5EF4-FFF2-40B4-BE49-F238E27FC236}">
                  <a16:creationId xmlns:a16="http://schemas.microsoft.com/office/drawing/2014/main" id="{26658773-5160-45BE-92F0-94B815E63646}"/>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Type">
              <a:extLst>
                <a:ext uri="{FF2B5EF4-FFF2-40B4-BE49-F238E27FC236}">
                  <a16:creationId xmlns:a16="http://schemas.microsoft.com/office/drawing/2014/main" id="{B1DF5F12-CAAA-49D8-AD1A-500B898DC8D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Power T">
              <a:extLst>
                <a:ext uri="{FF2B5EF4-FFF2-40B4-BE49-F238E27FC236}">
                  <a16:creationId xmlns:a16="http://schemas.microsoft.com/office/drawing/2014/main" id="{9E19843C-F00B-437D-820A-3839336F4807}"/>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ooter Placeholder 3">
            <a:extLst>
              <a:ext uri="{FF2B5EF4-FFF2-40B4-BE49-F238E27FC236}">
                <a16:creationId xmlns:a16="http://schemas.microsoft.com/office/drawing/2014/main" id="{FF9D428E-CDCF-4F1C-9CDE-A96C5A1E4904}"/>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0" name="Slide Number Placeholder 4">
            <a:extLst>
              <a:ext uri="{FF2B5EF4-FFF2-40B4-BE49-F238E27FC236}">
                <a16:creationId xmlns:a16="http://schemas.microsoft.com/office/drawing/2014/main" id="{5A0FCB59-29AB-400A-AD17-F505D23A415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84662B40-877B-4302-998D-7B358131F04F}"/>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402619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Mosaic 9 + Bar">
    <p:bg>
      <p:bgPr>
        <a:solidFill>
          <a:schemeClr val="bg1"/>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idx="28"/>
          </p:nvPr>
        </p:nvSpPr>
        <p:spPr bwMode="gray">
          <a:xfrm>
            <a:off x="4107180" y="3118437"/>
            <a:ext cx="808482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9" name="Picture Placeholder 3"/>
          <p:cNvSpPr>
            <a:spLocks noGrp="1"/>
          </p:cNvSpPr>
          <p:nvPr>
            <p:ph type="pic" idx="22"/>
          </p:nvPr>
        </p:nvSpPr>
        <p:spPr bwMode="gray">
          <a:xfrm>
            <a:off x="410718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5"/>
          </p:nvPr>
        </p:nvSpPr>
        <p:spPr bwMode="gray">
          <a:xfrm>
            <a:off x="821436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5" name="Rectangle 14">
            <a:extLst>
              <a:ext uri="{FF2B5EF4-FFF2-40B4-BE49-F238E27FC236}">
                <a16:creationId xmlns:a16="http://schemas.microsoft.com/office/drawing/2014/main" id="{20F9F4E4-7053-49B2-A0D6-9F76EDC79A37}"/>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UTK Horiz_R">
            <a:extLst>
              <a:ext uri="{FF2B5EF4-FFF2-40B4-BE49-F238E27FC236}">
                <a16:creationId xmlns:a16="http://schemas.microsoft.com/office/drawing/2014/main" id="{C2B35A55-75A7-4E80-97D7-59AD5AFCBD52}"/>
              </a:ext>
            </a:extLst>
          </p:cNvPr>
          <p:cNvGrpSpPr>
            <a:grpSpLocks noChangeAspect="1"/>
          </p:cNvGrpSpPr>
          <p:nvPr userDrawn="1"/>
        </p:nvGrpSpPr>
        <p:grpSpPr bwMode="auto">
          <a:xfrm>
            <a:off x="10557955" y="6320597"/>
            <a:ext cx="1404165" cy="315023"/>
            <a:chOff x="0" y="1299"/>
            <a:chExt cx="7680" cy="1723"/>
          </a:xfrm>
        </p:grpSpPr>
        <p:sp>
          <p:nvSpPr>
            <p:cNvPr id="17" name="T fill">
              <a:extLst>
                <a:ext uri="{FF2B5EF4-FFF2-40B4-BE49-F238E27FC236}">
                  <a16:creationId xmlns:a16="http://schemas.microsoft.com/office/drawing/2014/main" id="{230330AB-3C6E-4764-9024-E4291ACFCF9D}"/>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Type">
              <a:extLst>
                <a:ext uri="{FF2B5EF4-FFF2-40B4-BE49-F238E27FC236}">
                  <a16:creationId xmlns:a16="http://schemas.microsoft.com/office/drawing/2014/main" id="{4F28174C-6136-4219-BA76-552A121EAC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Power T">
              <a:extLst>
                <a:ext uri="{FF2B5EF4-FFF2-40B4-BE49-F238E27FC236}">
                  <a16:creationId xmlns:a16="http://schemas.microsoft.com/office/drawing/2014/main" id="{249EE1A5-8D21-49AD-89AA-A70BCBF2F11D}"/>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ooter Placeholder 3">
            <a:extLst>
              <a:ext uri="{FF2B5EF4-FFF2-40B4-BE49-F238E27FC236}">
                <a16:creationId xmlns:a16="http://schemas.microsoft.com/office/drawing/2014/main" id="{D60838A6-F986-4E6E-A20D-DB2FC2B8DD2E}"/>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0" name="Slide Number Placeholder 4">
            <a:extLst>
              <a:ext uri="{FF2B5EF4-FFF2-40B4-BE49-F238E27FC236}">
                <a16:creationId xmlns:a16="http://schemas.microsoft.com/office/drawing/2014/main" id="{F9AE6A13-2803-49AE-BCFF-7E16BB0AB08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D68BDAE1-3E81-4FCD-BA48-8138B435B950}"/>
              </a:ext>
            </a:extLst>
          </p:cNvPr>
          <p:cNvSpPr>
            <a:spLocks noGrp="1"/>
          </p:cNvSpPr>
          <p:nvPr>
            <p:ph type="dt" sz="half" idx="29"/>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382331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Photo: Mosaic 10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4107180" y="0"/>
            <a:ext cx="3977640" cy="194789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9" name="Picture Placeholder 3"/>
          <p:cNvSpPr>
            <a:spLocks noGrp="1"/>
          </p:cNvSpPr>
          <p:nvPr>
            <p:ph type="pic" idx="26"/>
          </p:nvPr>
        </p:nvSpPr>
        <p:spPr bwMode="gray">
          <a:xfrm>
            <a:off x="821436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410718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4107180" y="4151602"/>
            <a:ext cx="3977640" cy="196008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9" name="Rectangle 18">
            <a:extLst>
              <a:ext uri="{FF2B5EF4-FFF2-40B4-BE49-F238E27FC236}">
                <a16:creationId xmlns:a16="http://schemas.microsoft.com/office/drawing/2014/main" id="{B9B0B9D2-715F-45A6-9C1A-81AAEE3A4FA7}"/>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UTK Horiz_R">
            <a:extLst>
              <a:ext uri="{FF2B5EF4-FFF2-40B4-BE49-F238E27FC236}">
                <a16:creationId xmlns:a16="http://schemas.microsoft.com/office/drawing/2014/main" id="{344916F0-9415-4069-9924-A0111FCED32B}"/>
              </a:ext>
            </a:extLst>
          </p:cNvPr>
          <p:cNvGrpSpPr>
            <a:grpSpLocks noChangeAspect="1"/>
          </p:cNvGrpSpPr>
          <p:nvPr userDrawn="1"/>
        </p:nvGrpSpPr>
        <p:grpSpPr bwMode="auto">
          <a:xfrm>
            <a:off x="10557955" y="6320597"/>
            <a:ext cx="1404165" cy="315023"/>
            <a:chOff x="0" y="1299"/>
            <a:chExt cx="7680" cy="1723"/>
          </a:xfrm>
        </p:grpSpPr>
        <p:sp>
          <p:nvSpPr>
            <p:cNvPr id="22" name="T fill">
              <a:extLst>
                <a:ext uri="{FF2B5EF4-FFF2-40B4-BE49-F238E27FC236}">
                  <a16:creationId xmlns:a16="http://schemas.microsoft.com/office/drawing/2014/main" id="{0986A198-486F-4B2E-9CF4-E3C3D14B73A4}"/>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Type">
              <a:extLst>
                <a:ext uri="{FF2B5EF4-FFF2-40B4-BE49-F238E27FC236}">
                  <a16:creationId xmlns:a16="http://schemas.microsoft.com/office/drawing/2014/main" id="{5E5A9908-CD3E-446F-9F72-C061DFEC458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Power T">
              <a:extLst>
                <a:ext uri="{FF2B5EF4-FFF2-40B4-BE49-F238E27FC236}">
                  <a16:creationId xmlns:a16="http://schemas.microsoft.com/office/drawing/2014/main" id="{31C6A490-55A0-458F-88B5-E90C4D44C37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ooter Placeholder 3">
            <a:extLst>
              <a:ext uri="{FF2B5EF4-FFF2-40B4-BE49-F238E27FC236}">
                <a16:creationId xmlns:a16="http://schemas.microsoft.com/office/drawing/2014/main" id="{3F8195CF-8C58-4743-84A6-AC44080E98FD}"/>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5" name="Slide Number Placeholder 4">
            <a:extLst>
              <a:ext uri="{FF2B5EF4-FFF2-40B4-BE49-F238E27FC236}">
                <a16:creationId xmlns:a16="http://schemas.microsoft.com/office/drawing/2014/main" id="{60756D17-05EF-4076-A216-3D5379689240}"/>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6" name="Date Placeholder 3">
            <a:extLst>
              <a:ext uri="{FF2B5EF4-FFF2-40B4-BE49-F238E27FC236}">
                <a16:creationId xmlns:a16="http://schemas.microsoft.com/office/drawing/2014/main" id="{13044729-870F-475E-8C1C-A4D82F210A14}"/>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14751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Photo: Mosaic 11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8214360" y="1"/>
            <a:ext cx="3977640" cy="194789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112123"/>
            <a:ext cx="808482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821436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8214360" y="4151602"/>
            <a:ext cx="3977640"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4" name="Rectangle 13">
            <a:extLst>
              <a:ext uri="{FF2B5EF4-FFF2-40B4-BE49-F238E27FC236}">
                <a16:creationId xmlns:a16="http://schemas.microsoft.com/office/drawing/2014/main" id="{5754E9F9-8C64-4B90-BF05-711F877D40E7}"/>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CAF1F205-EC12-4690-B33B-86FEC8D31687}"/>
              </a:ext>
            </a:extLst>
          </p:cNvPr>
          <p:cNvGrpSpPr>
            <a:grpSpLocks noChangeAspect="1"/>
          </p:cNvGrpSpPr>
          <p:nvPr userDrawn="1"/>
        </p:nvGrpSpPr>
        <p:grpSpPr bwMode="auto">
          <a:xfrm>
            <a:off x="10557955" y="6320597"/>
            <a:ext cx="1404165" cy="315023"/>
            <a:chOff x="0" y="1299"/>
            <a:chExt cx="7680" cy="1723"/>
          </a:xfrm>
        </p:grpSpPr>
        <p:sp>
          <p:nvSpPr>
            <p:cNvPr id="16" name="T fill">
              <a:extLst>
                <a:ext uri="{FF2B5EF4-FFF2-40B4-BE49-F238E27FC236}">
                  <a16:creationId xmlns:a16="http://schemas.microsoft.com/office/drawing/2014/main" id="{CBFF1928-059C-465E-8E48-17825E9BC188}"/>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4382FDC2-D180-4EC6-A5F1-B356AD1C91A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85A16A26-799C-4793-8F82-545D8FFB14C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3">
            <a:extLst>
              <a:ext uri="{FF2B5EF4-FFF2-40B4-BE49-F238E27FC236}">
                <a16:creationId xmlns:a16="http://schemas.microsoft.com/office/drawing/2014/main" id="{BDEC6213-DE7C-45E0-901B-D58235B0F1A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4">
            <a:extLst>
              <a:ext uri="{FF2B5EF4-FFF2-40B4-BE49-F238E27FC236}">
                <a16:creationId xmlns:a16="http://schemas.microsoft.com/office/drawing/2014/main" id="{6169FDB7-2B54-4686-992E-BA407930C58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1" name="Date Placeholder 3">
            <a:extLst>
              <a:ext uri="{FF2B5EF4-FFF2-40B4-BE49-F238E27FC236}">
                <a16:creationId xmlns:a16="http://schemas.microsoft.com/office/drawing/2014/main" id="{18CFCA41-9812-43AD-B4D0-CE9F6F45D8BA}"/>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116096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Mosaic 12 + Bar">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4" name="Picture Placeholder 7"/>
          <p:cNvSpPr>
            <a:spLocks noGrp="1"/>
          </p:cNvSpPr>
          <p:nvPr userDrawn="1">
            <p:ph type="pic" idx="13"/>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5" name="Picture Placeholder 6"/>
          <p:cNvSpPr>
            <a:spLocks noGrp="1"/>
          </p:cNvSpPr>
          <p:nvPr userDrawn="1">
            <p:ph type="pic" idx="14"/>
          </p:nvPr>
        </p:nvSpPr>
        <p:spPr bwMode="gray">
          <a:xfrm>
            <a:off x="6163056" y="4151602"/>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7" name="Picture Placeholder 5"/>
          <p:cNvSpPr>
            <a:spLocks noGrp="1"/>
          </p:cNvSpPr>
          <p:nvPr userDrawn="1">
            <p:ph type="pic" idx="16"/>
          </p:nvPr>
        </p:nvSpPr>
        <p:spPr bwMode="gray">
          <a:xfrm>
            <a:off x="6163056" y="0"/>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0" name="Picture Placeholder 4"/>
          <p:cNvSpPr>
            <a:spLocks noGrp="1"/>
          </p:cNvSpPr>
          <p:nvPr userDrawn="1">
            <p:ph type="pic" idx="10"/>
          </p:nvPr>
        </p:nvSpPr>
        <p:spPr bwMode="gray">
          <a:xfrm>
            <a:off x="3081528"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8" name="Picture Placeholder 3"/>
          <p:cNvSpPr>
            <a:spLocks noGrp="1"/>
          </p:cNvSpPr>
          <p:nvPr userDrawn="1">
            <p:ph type="pic" idx="17"/>
          </p:nvPr>
        </p:nvSpPr>
        <p:spPr bwMode="gray">
          <a:xfrm>
            <a:off x="3081528"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23" name="Picture Placeholder 2"/>
          <p:cNvSpPr>
            <a:spLocks noGrp="1"/>
          </p:cNvSpPr>
          <p:nvPr userDrawn="1">
            <p:ph type="pic" idx="12"/>
          </p:nvPr>
        </p:nvSpPr>
        <p:spPr bwMode="gray">
          <a:xfrm>
            <a:off x="0"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1" name="Picture Placeholder 1"/>
          <p:cNvSpPr>
            <a:spLocks noGrp="1"/>
          </p:cNvSpPr>
          <p:nvPr userDrawn="1">
            <p:ph type="pic" idx="1"/>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0" name="Picture Placeholder 6"/>
          <p:cNvSpPr>
            <a:spLocks noGrp="1"/>
          </p:cNvSpPr>
          <p:nvPr>
            <p:ph type="pic" idx="18"/>
          </p:nvPr>
        </p:nvSpPr>
        <p:spPr bwMode="gray">
          <a:xfrm>
            <a:off x="6163056" y="2075801"/>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a:t>Click icon to add picture</a:t>
            </a:r>
            <a:endParaRPr lang="en-US" dirty="0"/>
          </a:p>
        </p:txBody>
      </p:sp>
      <p:sp>
        <p:nvSpPr>
          <p:cNvPr id="15" name="Rectangle 14">
            <a:extLst>
              <a:ext uri="{FF2B5EF4-FFF2-40B4-BE49-F238E27FC236}">
                <a16:creationId xmlns:a16="http://schemas.microsoft.com/office/drawing/2014/main" id="{C0143ACD-1767-40B8-B397-18D32147E173}"/>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UTK Horiz_R">
            <a:extLst>
              <a:ext uri="{FF2B5EF4-FFF2-40B4-BE49-F238E27FC236}">
                <a16:creationId xmlns:a16="http://schemas.microsoft.com/office/drawing/2014/main" id="{01BE2F00-D29B-4695-984F-DDF37A60BC6C}"/>
              </a:ext>
            </a:extLst>
          </p:cNvPr>
          <p:cNvGrpSpPr>
            <a:grpSpLocks noChangeAspect="1"/>
          </p:cNvGrpSpPr>
          <p:nvPr userDrawn="1"/>
        </p:nvGrpSpPr>
        <p:grpSpPr bwMode="auto">
          <a:xfrm>
            <a:off x="10557955" y="6320597"/>
            <a:ext cx="1404165" cy="315023"/>
            <a:chOff x="0" y="1299"/>
            <a:chExt cx="7680" cy="1723"/>
          </a:xfrm>
        </p:grpSpPr>
        <p:sp>
          <p:nvSpPr>
            <p:cNvPr id="17" name="T fill">
              <a:extLst>
                <a:ext uri="{FF2B5EF4-FFF2-40B4-BE49-F238E27FC236}">
                  <a16:creationId xmlns:a16="http://schemas.microsoft.com/office/drawing/2014/main" id="{50CEA381-4B05-4572-A60B-4EB495BFD96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Type">
              <a:extLst>
                <a:ext uri="{FF2B5EF4-FFF2-40B4-BE49-F238E27FC236}">
                  <a16:creationId xmlns:a16="http://schemas.microsoft.com/office/drawing/2014/main" id="{0EAB07E9-8520-443A-92D5-122ABB7ED7B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Power T">
              <a:extLst>
                <a:ext uri="{FF2B5EF4-FFF2-40B4-BE49-F238E27FC236}">
                  <a16:creationId xmlns:a16="http://schemas.microsoft.com/office/drawing/2014/main" id="{FD140D9B-052B-453E-9702-E1BD35950EF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Footer Placeholder 3">
            <a:extLst>
              <a:ext uri="{FF2B5EF4-FFF2-40B4-BE49-F238E27FC236}">
                <a16:creationId xmlns:a16="http://schemas.microsoft.com/office/drawing/2014/main" id="{7CFF5528-4132-4805-8F74-207FA25CA33B}"/>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22" name="Slide Number Placeholder 4">
            <a:extLst>
              <a:ext uri="{FF2B5EF4-FFF2-40B4-BE49-F238E27FC236}">
                <a16:creationId xmlns:a16="http://schemas.microsoft.com/office/drawing/2014/main" id="{48C0359E-BAC6-4653-A706-50B5B8C53FC1}"/>
              </a:ext>
            </a:extLst>
          </p:cNvPr>
          <p:cNvSpPr>
            <a:spLocks noGrp="1"/>
          </p:cNvSpPr>
          <p:nvPr>
            <p:ph type="sldNum" sz="quarter" idx="19"/>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9" name="Date Placeholder 3">
            <a:extLst>
              <a:ext uri="{FF2B5EF4-FFF2-40B4-BE49-F238E27FC236}">
                <a16:creationId xmlns:a16="http://schemas.microsoft.com/office/drawing/2014/main" id="{9C0E0ED1-B8F7-45F0-96C0-308432B5926B}"/>
              </a:ext>
            </a:extLst>
          </p:cNvPr>
          <p:cNvSpPr>
            <a:spLocks noGrp="1"/>
          </p:cNvSpPr>
          <p:nvPr>
            <p:ph type="dt" sz="half" idx="20"/>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373551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Mosaic 13 + Bar">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610537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7" name="Picture Placeholder 3"/>
          <p:cNvSpPr>
            <a:spLocks noGrp="1"/>
          </p:cNvSpPr>
          <p:nvPr>
            <p:ph type="pic" idx="25"/>
          </p:nvPr>
        </p:nvSpPr>
        <p:spPr bwMode="gray">
          <a:xfrm>
            <a:off x="4107180" y="0"/>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0" name="Picture Placeholder 1"/>
          <p:cNvSpPr>
            <a:spLocks noGrp="1"/>
          </p:cNvSpPr>
          <p:nvPr>
            <p:ph type="pic" idx="27"/>
          </p:nvPr>
        </p:nvSpPr>
        <p:spPr bwMode="gray">
          <a:xfrm>
            <a:off x="0" y="3112122"/>
            <a:ext cx="39776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1" name="Picture Placeholder 3"/>
          <p:cNvSpPr>
            <a:spLocks noGrp="1"/>
          </p:cNvSpPr>
          <p:nvPr>
            <p:ph type="pic" idx="28"/>
          </p:nvPr>
        </p:nvSpPr>
        <p:spPr bwMode="gray">
          <a:xfrm>
            <a:off x="410718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8" name="Picture Placeholder 3"/>
          <p:cNvSpPr>
            <a:spLocks noGrp="1"/>
          </p:cNvSpPr>
          <p:nvPr>
            <p:ph type="pic" idx="29"/>
          </p:nvPr>
        </p:nvSpPr>
        <p:spPr bwMode="gray">
          <a:xfrm>
            <a:off x="4107180" y="4145288"/>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a:t>Click icon to add picture</a:t>
            </a:r>
            <a:endParaRPr lang="en-US" dirty="0"/>
          </a:p>
        </p:txBody>
      </p:sp>
      <p:sp>
        <p:nvSpPr>
          <p:cNvPr id="14" name="Rectangle 13">
            <a:extLst>
              <a:ext uri="{FF2B5EF4-FFF2-40B4-BE49-F238E27FC236}">
                <a16:creationId xmlns:a16="http://schemas.microsoft.com/office/drawing/2014/main" id="{3AD4159F-8F61-4238-914D-12A6B1A989DD}"/>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UTK Horiz_R">
            <a:extLst>
              <a:ext uri="{FF2B5EF4-FFF2-40B4-BE49-F238E27FC236}">
                <a16:creationId xmlns:a16="http://schemas.microsoft.com/office/drawing/2014/main" id="{8308B014-8565-4C60-A960-FDE395DB0887}"/>
              </a:ext>
            </a:extLst>
          </p:cNvPr>
          <p:cNvGrpSpPr>
            <a:grpSpLocks noChangeAspect="1"/>
          </p:cNvGrpSpPr>
          <p:nvPr userDrawn="1"/>
        </p:nvGrpSpPr>
        <p:grpSpPr bwMode="auto">
          <a:xfrm>
            <a:off x="10557955" y="6320597"/>
            <a:ext cx="1404165" cy="315023"/>
            <a:chOff x="0" y="1299"/>
            <a:chExt cx="7680" cy="1723"/>
          </a:xfrm>
        </p:grpSpPr>
        <p:sp>
          <p:nvSpPr>
            <p:cNvPr id="16" name="T fill">
              <a:extLst>
                <a:ext uri="{FF2B5EF4-FFF2-40B4-BE49-F238E27FC236}">
                  <a16:creationId xmlns:a16="http://schemas.microsoft.com/office/drawing/2014/main" id="{B264D899-3706-4D7B-953A-EDA128D6D4D1}"/>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ype">
              <a:extLst>
                <a:ext uri="{FF2B5EF4-FFF2-40B4-BE49-F238E27FC236}">
                  <a16:creationId xmlns:a16="http://schemas.microsoft.com/office/drawing/2014/main" id="{5C245D19-AFE7-40B6-9D7A-E95817427CB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wer T">
              <a:extLst>
                <a:ext uri="{FF2B5EF4-FFF2-40B4-BE49-F238E27FC236}">
                  <a16:creationId xmlns:a16="http://schemas.microsoft.com/office/drawing/2014/main" id="{D0E8A633-197C-4A96-80B5-19452F647C8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3">
            <a:extLst>
              <a:ext uri="{FF2B5EF4-FFF2-40B4-BE49-F238E27FC236}">
                <a16:creationId xmlns:a16="http://schemas.microsoft.com/office/drawing/2014/main" id="{B9A01636-4BFF-4A11-A723-C3535166AB0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9" name="Slide Number Placeholder 4">
            <a:extLst>
              <a:ext uri="{FF2B5EF4-FFF2-40B4-BE49-F238E27FC236}">
                <a16:creationId xmlns:a16="http://schemas.microsoft.com/office/drawing/2014/main" id="{F7171803-ED74-4470-BE04-8E52EFE7C6A2}"/>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22" name="Date Placeholder 3">
            <a:extLst>
              <a:ext uri="{FF2B5EF4-FFF2-40B4-BE49-F238E27FC236}">
                <a16:creationId xmlns:a16="http://schemas.microsoft.com/office/drawing/2014/main" id="{0AC2C9A6-1DAC-467A-A4CA-11EDED9694BF}"/>
              </a:ext>
            </a:extLst>
          </p:cNvPr>
          <p:cNvSpPr>
            <a:spLocks noGrp="1"/>
          </p:cNvSpPr>
          <p:nvPr>
            <p:ph type="dt" sz="half" idx="30"/>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405337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Mosaic 14 + Bar">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8745056" y="3112122"/>
            <a:ext cx="3446944"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1" name="Picture Placeholder 1"/>
          <p:cNvSpPr>
            <a:spLocks noGrp="1"/>
          </p:cNvSpPr>
          <p:nvPr>
            <p:ph type="pic" idx="1"/>
          </p:nvPr>
        </p:nvSpPr>
        <p:spPr bwMode="gray">
          <a:xfrm>
            <a:off x="1" y="0"/>
            <a:ext cx="12192000"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7" name="Picture Placeholder 1"/>
          <p:cNvSpPr>
            <a:spLocks noGrp="1"/>
          </p:cNvSpPr>
          <p:nvPr>
            <p:ph type="pic" idx="19"/>
          </p:nvPr>
        </p:nvSpPr>
        <p:spPr bwMode="gray">
          <a:xfrm>
            <a:off x="1" y="3112122"/>
            <a:ext cx="3394780"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4" name="Picture Placeholder 1"/>
          <p:cNvSpPr>
            <a:spLocks noGrp="1"/>
          </p:cNvSpPr>
          <p:nvPr>
            <p:ph type="pic" idx="26"/>
          </p:nvPr>
        </p:nvSpPr>
        <p:spPr bwMode="gray">
          <a:xfrm>
            <a:off x="3516700" y="3112122"/>
            <a:ext cx="5106436"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a:t>Click icon to add picture</a:t>
            </a:r>
            <a:endParaRPr lang="en-US" dirty="0"/>
          </a:p>
        </p:txBody>
      </p:sp>
      <p:sp>
        <p:nvSpPr>
          <p:cNvPr id="10" name="Rectangle 9">
            <a:extLst>
              <a:ext uri="{FF2B5EF4-FFF2-40B4-BE49-F238E27FC236}">
                <a16:creationId xmlns:a16="http://schemas.microsoft.com/office/drawing/2014/main" id="{6126FCCE-E158-4678-B117-39A0EA94BABD}"/>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UTK Horiz_R">
            <a:extLst>
              <a:ext uri="{FF2B5EF4-FFF2-40B4-BE49-F238E27FC236}">
                <a16:creationId xmlns:a16="http://schemas.microsoft.com/office/drawing/2014/main" id="{56BEAC21-43E4-477D-8C65-01F1DE1658F1}"/>
              </a:ext>
            </a:extLst>
          </p:cNvPr>
          <p:cNvGrpSpPr>
            <a:grpSpLocks noChangeAspect="1"/>
          </p:cNvGrpSpPr>
          <p:nvPr userDrawn="1"/>
        </p:nvGrpSpPr>
        <p:grpSpPr bwMode="auto">
          <a:xfrm>
            <a:off x="10557955" y="6320597"/>
            <a:ext cx="1404165" cy="315023"/>
            <a:chOff x="0" y="1299"/>
            <a:chExt cx="7680" cy="1723"/>
          </a:xfrm>
        </p:grpSpPr>
        <p:sp>
          <p:nvSpPr>
            <p:cNvPr id="13" name="T fill">
              <a:extLst>
                <a:ext uri="{FF2B5EF4-FFF2-40B4-BE49-F238E27FC236}">
                  <a16:creationId xmlns:a16="http://schemas.microsoft.com/office/drawing/2014/main" id="{9465AF0B-311A-4AC5-90C0-BC94DCC1F943}"/>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ype">
              <a:extLst>
                <a:ext uri="{FF2B5EF4-FFF2-40B4-BE49-F238E27FC236}">
                  <a16:creationId xmlns:a16="http://schemas.microsoft.com/office/drawing/2014/main" id="{6B32841F-0826-4B10-A2BA-CA2BEBDF0FDD}"/>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wer T">
              <a:extLst>
                <a:ext uri="{FF2B5EF4-FFF2-40B4-BE49-F238E27FC236}">
                  <a16:creationId xmlns:a16="http://schemas.microsoft.com/office/drawing/2014/main" id="{648E0A65-D3EE-4683-A138-40C4AD29D12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ooter Placeholder 3">
            <a:extLst>
              <a:ext uri="{FF2B5EF4-FFF2-40B4-BE49-F238E27FC236}">
                <a16:creationId xmlns:a16="http://schemas.microsoft.com/office/drawing/2014/main" id="{790D90F0-CFA3-43B4-9E4B-AC8D38FA10D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8" name="Slide Number Placeholder 4">
            <a:extLst>
              <a:ext uri="{FF2B5EF4-FFF2-40B4-BE49-F238E27FC236}">
                <a16:creationId xmlns:a16="http://schemas.microsoft.com/office/drawing/2014/main" id="{BF946159-6C47-4532-A590-42E19B5C044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
        <p:nvSpPr>
          <p:cNvPr id="19" name="Date Placeholder 3">
            <a:extLst>
              <a:ext uri="{FF2B5EF4-FFF2-40B4-BE49-F238E27FC236}">
                <a16:creationId xmlns:a16="http://schemas.microsoft.com/office/drawing/2014/main" id="{D7736EAC-4B6A-41B4-BBA8-1CA684966DE4}"/>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179019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DB634-B7FA-4145-8897-F16FACB80B66}"/>
              </a:ext>
            </a:extLst>
          </p:cNvPr>
          <p:cNvSpPr>
            <a:spLocks noGrp="1"/>
          </p:cNvSpPr>
          <p:nvPr>
            <p:ph type="body" idx="1"/>
          </p:nvPr>
        </p:nvSpPr>
        <p:spPr>
          <a:xfrm>
            <a:off x="457200" y="3348968"/>
            <a:ext cx="11277600" cy="13160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8" name="Title 17">
            <a:extLst>
              <a:ext uri="{FF2B5EF4-FFF2-40B4-BE49-F238E27FC236}">
                <a16:creationId xmlns:a16="http://schemas.microsoft.com/office/drawing/2014/main" id="{651026E5-5229-43FE-B896-A6FE4229AE91}"/>
              </a:ext>
            </a:extLst>
          </p:cNvPr>
          <p:cNvSpPr>
            <a:spLocks noGrp="1"/>
          </p:cNvSpPr>
          <p:nvPr>
            <p:ph type="title"/>
          </p:nvPr>
        </p:nvSpPr>
        <p:spPr>
          <a:xfrm>
            <a:off x="457200" y="2016299"/>
            <a:ext cx="11277600" cy="1123761"/>
          </a:xfrm>
        </p:spPr>
        <p:txBody>
          <a:bodyPr/>
          <a:lstStyle>
            <a:lvl1pPr algn="ctr">
              <a:defRPr/>
            </a:lvl1pPr>
          </a:lstStyle>
          <a:p>
            <a:r>
              <a:rPr lang="en-US" dirty="0"/>
              <a:t>Click to edit Master title style</a:t>
            </a:r>
          </a:p>
        </p:txBody>
      </p:sp>
      <p:sp>
        <p:nvSpPr>
          <p:cNvPr id="12" name="Date Placeholder 4">
            <a:extLst>
              <a:ext uri="{FF2B5EF4-FFF2-40B4-BE49-F238E27FC236}">
                <a16:creationId xmlns:a16="http://schemas.microsoft.com/office/drawing/2014/main" id="{4354F6BA-F1E5-4E6F-B39E-A87F9453D465}"/>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Tree>
    <p:extLst>
      <p:ext uri="{BB962C8B-B14F-4D97-AF65-F5344CB8AC3E}">
        <p14:creationId xmlns:p14="http://schemas.microsoft.com/office/powerpoint/2010/main" val="287888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do not use">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Video</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Placeholder</a:t>
            </a:r>
          </a:p>
        </p:txBody>
      </p:sp>
    </p:spTree>
    <p:extLst>
      <p:ext uri="{BB962C8B-B14F-4D97-AF65-F5344CB8AC3E}">
        <p14:creationId xmlns:p14="http://schemas.microsoft.com/office/powerpoint/2010/main" val="3214623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644E9673-74AF-4383-922C-DD5F5F38EA27}"/>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US" dirty="0"/>
              <a:t>Insert Video</a:t>
            </a:r>
          </a:p>
        </p:txBody>
      </p:sp>
    </p:spTree>
    <p:extLst>
      <p:ext uri="{BB962C8B-B14F-4D97-AF65-F5344CB8AC3E}">
        <p14:creationId xmlns:p14="http://schemas.microsoft.com/office/powerpoint/2010/main" val="3467147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EC2B-9E48-386A-71F3-1405842689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2E9A32-C52B-A7C7-44D1-F4EEA58C12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9ACD5C-6173-EE24-0F34-4AB54014809D}"/>
              </a:ext>
            </a:extLst>
          </p:cNvPr>
          <p:cNvSpPr>
            <a:spLocks noGrp="1"/>
          </p:cNvSpPr>
          <p:nvPr>
            <p:ph type="dt" sz="half" idx="10"/>
          </p:nvPr>
        </p:nvSpPr>
        <p:spPr/>
        <p:txBody>
          <a:bodyPr/>
          <a:lstStyle/>
          <a:p>
            <a:fld id="{AD73FF80-C0E4-4ECF-A4EC-51786D06AF0A}" type="datetimeFigureOut">
              <a:rPr lang="en-US" smtClean="0"/>
              <a:t>5/6/2024</a:t>
            </a:fld>
            <a:endParaRPr lang="en-US"/>
          </a:p>
        </p:txBody>
      </p:sp>
      <p:sp>
        <p:nvSpPr>
          <p:cNvPr id="5" name="Footer Placeholder 4">
            <a:extLst>
              <a:ext uri="{FF2B5EF4-FFF2-40B4-BE49-F238E27FC236}">
                <a16:creationId xmlns:a16="http://schemas.microsoft.com/office/drawing/2014/main" id="{C1D9DBDA-A79F-5DC6-6D55-B9C12D51D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49794-F1A9-C85B-B9BC-7DF0EBC021DA}"/>
              </a:ext>
            </a:extLst>
          </p:cNvPr>
          <p:cNvSpPr>
            <a:spLocks noGrp="1"/>
          </p:cNvSpPr>
          <p:nvPr>
            <p:ph type="sldNum" sz="quarter" idx="12"/>
          </p:nvPr>
        </p:nvSpPr>
        <p:spPr/>
        <p:txBody>
          <a:bodyPr/>
          <a:lstStyle/>
          <a:p>
            <a:fld id="{7CAC3AF0-9E78-42E9-B943-A48208117F67}" type="slidenum">
              <a:rPr lang="en-US" smtClean="0"/>
              <a:t>‹#›</a:t>
            </a:fld>
            <a:endParaRPr lang="en-US"/>
          </a:p>
        </p:txBody>
      </p:sp>
    </p:spTree>
    <p:extLst>
      <p:ext uri="{BB962C8B-B14F-4D97-AF65-F5344CB8AC3E}">
        <p14:creationId xmlns:p14="http://schemas.microsoft.com/office/powerpoint/2010/main" val="1641262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CC106-579D-4E1D-BB51-B1482A571F2C}"/>
              </a:ext>
            </a:extLst>
          </p:cNvPr>
          <p:cNvSpPr>
            <a:spLocks noGrp="1"/>
          </p:cNvSpPr>
          <p:nvPr>
            <p:ph type="title"/>
          </p:nvPr>
        </p:nvSpPr>
        <p:spPr/>
        <p:txBody>
          <a:bodyPr/>
          <a:lstStyle/>
          <a:p>
            <a:r>
              <a:rPr lang="en-US"/>
              <a:t>Click to edit Master title style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457200" y="1825625"/>
            <a:ext cx="11277600" cy="4057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4">
            <a:extLst>
              <a:ext uri="{FF2B5EF4-FFF2-40B4-BE49-F238E27FC236}">
                <a16:creationId xmlns:a16="http://schemas.microsoft.com/office/drawing/2014/main" id="{0FE08160-6E71-41C8-97E3-2765A27F8DDC}"/>
              </a:ext>
            </a:extLst>
          </p:cNvPr>
          <p:cNvSpPr>
            <a:spLocks noGrp="1"/>
          </p:cNvSpPr>
          <p:nvPr>
            <p:ph type="dt" sz="half" idx="10"/>
          </p:nvPr>
        </p:nvSpPr>
        <p:spPr>
          <a:xfrm>
            <a:off x="-1221327" y="6484845"/>
            <a:ext cx="431800" cy="365125"/>
          </a:xfrm>
        </p:spPr>
        <p:txBody>
          <a:bodyPr/>
          <a:lstStyle/>
          <a:p>
            <a:fld id="{AE726307-B9FA-44BB-9F13-9F53D863018F}" type="datetimeFigureOut">
              <a:rPr lang="en-US" smtClean="0"/>
              <a:t>5/6/2024</a:t>
            </a:fld>
            <a:endParaRPr lang="en-US"/>
          </a:p>
        </p:txBody>
      </p:sp>
      <p:sp>
        <p:nvSpPr>
          <p:cNvPr id="13" name="Footer Placeholder 5">
            <a:extLst>
              <a:ext uri="{FF2B5EF4-FFF2-40B4-BE49-F238E27FC236}">
                <a16:creationId xmlns:a16="http://schemas.microsoft.com/office/drawing/2014/main" id="{8625D9E3-65B8-4E4E-B741-1C6FE352668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a:p>
        </p:txBody>
      </p:sp>
      <p:sp>
        <p:nvSpPr>
          <p:cNvPr id="14" name="Slide Number Placeholder 6">
            <a:extLst>
              <a:ext uri="{FF2B5EF4-FFF2-40B4-BE49-F238E27FC236}">
                <a16:creationId xmlns:a16="http://schemas.microsoft.com/office/drawing/2014/main" id="{CEB9AAF4-80D2-4CE7-9323-2E7967E4AD49}"/>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163564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64340-01A7-48D1-B7C3-2A29226491A1}"/>
              </a:ext>
            </a:extLst>
          </p:cNvPr>
          <p:cNvSpPr>
            <a:spLocks noGrp="1"/>
          </p:cNvSpPr>
          <p:nvPr>
            <p:ph type="title"/>
          </p:nvPr>
        </p:nvSpPr>
        <p:spPr>
          <a:xfrm>
            <a:off x="457200" y="228601"/>
            <a:ext cx="11277600" cy="1123761"/>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8151C87-2A75-429B-B1EB-F92F8C97FE64}"/>
              </a:ext>
            </a:extLst>
          </p:cNvPr>
          <p:cNvSpPr>
            <a:spLocks noGrp="1"/>
          </p:cNvSpPr>
          <p:nvPr>
            <p:ph type="body" idx="1"/>
          </p:nvPr>
        </p:nvSpPr>
        <p:spPr>
          <a:xfrm>
            <a:off x="457200" y="1825625"/>
            <a:ext cx="11277600" cy="40574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19624E3-1070-4E05-B22B-4D89456A021E}"/>
              </a:ext>
            </a:extLst>
          </p:cNvPr>
          <p:cNvSpPr>
            <a:spLocks noGrp="1"/>
          </p:cNvSpPr>
          <p:nvPr>
            <p:ph type="dt" sz="half" idx="2"/>
          </p:nvPr>
        </p:nvSpPr>
        <p:spPr>
          <a:xfrm>
            <a:off x="838200" y="9776558"/>
            <a:ext cx="431800" cy="365125"/>
          </a:xfrm>
          <a:prstGeom prst="rect">
            <a:avLst/>
          </a:prstGeom>
        </p:spPr>
        <p:txBody>
          <a:bodyPr vert="horz" lIns="91440" tIns="45720" rIns="91440" bIns="45720" rtlCol="0" anchor="ctr"/>
          <a:lstStyle>
            <a:lvl1pPr algn="l">
              <a:defRPr sz="1200">
                <a:solidFill>
                  <a:schemeClr val="tx1">
                    <a:tint val="75000"/>
                    <a:alpha val="0"/>
                  </a:schemeClr>
                </a:solidFill>
              </a:defRPr>
            </a:lvl1pPr>
          </a:lstStyle>
          <a:p>
            <a:fld id="{AE726307-B9FA-44BB-9F13-9F53D863018F}" type="datetimeFigureOut">
              <a:rPr lang="en-US" smtClean="0"/>
              <a:pPr/>
              <a:t>5/6/2024</a:t>
            </a:fld>
            <a:endParaRPr lang="en-US" dirty="0"/>
          </a:p>
        </p:txBody>
      </p:sp>
      <p:sp>
        <p:nvSpPr>
          <p:cNvPr id="5" name="Footer Placeholder 4">
            <a:extLst>
              <a:ext uri="{FF2B5EF4-FFF2-40B4-BE49-F238E27FC236}">
                <a16:creationId xmlns:a16="http://schemas.microsoft.com/office/drawing/2014/main" id="{F1E9C6B0-F4DF-4321-B00E-B9E935F18598}"/>
              </a:ext>
            </a:extLst>
          </p:cNvPr>
          <p:cNvSpPr>
            <a:spLocks noGrp="1"/>
          </p:cNvSpPr>
          <p:nvPr>
            <p:ph type="ftr" sz="quarter" idx="3"/>
          </p:nvPr>
        </p:nvSpPr>
        <p:spPr>
          <a:xfrm>
            <a:off x="838200" y="6356351"/>
            <a:ext cx="8572500" cy="273050"/>
          </a:xfrm>
          <a:prstGeom prst="rect">
            <a:avLst/>
          </a:prstGeom>
        </p:spPr>
        <p:txBody>
          <a:bodyPr vert="horz" lIns="0" tIns="0" rIns="0" bIns="0" rtlCol="0" anchor="b"/>
          <a:lstStyle>
            <a:lvl1pPr algn="l">
              <a:defRPr sz="900">
                <a:solidFill>
                  <a:schemeClr val="tx1">
                    <a:tint val="75000"/>
                  </a:schemeClr>
                </a:solidFill>
                <a:latin typeface="Arial Nova Light" panose="020B03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CE578E60-6E8D-4B9E-90FA-C5DF72CE8A3C}"/>
              </a:ext>
            </a:extLst>
          </p:cNvPr>
          <p:cNvSpPr>
            <a:spLocks noGrp="1"/>
          </p:cNvSpPr>
          <p:nvPr>
            <p:ph type="sldNum" sz="quarter" idx="4"/>
          </p:nvPr>
        </p:nvSpPr>
        <p:spPr>
          <a:xfrm>
            <a:off x="228600" y="6356350"/>
            <a:ext cx="431800" cy="273050"/>
          </a:xfrm>
          <a:prstGeom prst="rect">
            <a:avLst/>
          </a:prstGeom>
        </p:spPr>
        <p:txBody>
          <a:bodyPr vert="horz" lIns="0" tIns="0" rIns="0" bIns="0" rtlCol="0" anchor="b"/>
          <a:lstStyle>
            <a:lvl1pPr algn="l">
              <a:defRPr sz="900">
                <a:solidFill>
                  <a:schemeClr val="tx1">
                    <a:tint val="75000"/>
                  </a:schemeClr>
                </a:solidFill>
                <a:latin typeface="Arial Nova Light" panose="020B0304020202020204" pitchFamily="34" charset="0"/>
              </a:defRPr>
            </a:lvl1pPr>
          </a:lstStyle>
          <a:p>
            <a:fld id="{63954337-777C-478F-BB37-379719107E1B}" type="slidenum">
              <a:rPr lang="en-US" smtClean="0"/>
              <a:pPr/>
              <a:t>‹#›</a:t>
            </a:fld>
            <a:endParaRPr lang="en-US"/>
          </a:p>
        </p:txBody>
      </p:sp>
    </p:spTree>
    <p:extLst>
      <p:ext uri="{BB962C8B-B14F-4D97-AF65-F5344CB8AC3E}">
        <p14:creationId xmlns:p14="http://schemas.microsoft.com/office/powerpoint/2010/main" val="1910318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49" r:id="rId5"/>
    <p:sldLayoutId id="2147483667" r:id="rId6"/>
    <p:sldLayoutId id="2147483705" r:id="rId7"/>
    <p:sldLayoutId id="2147483651" r:id="rId8"/>
    <p:sldLayoutId id="2147483650" r:id="rId9"/>
    <p:sldLayoutId id="2147483693" r:id="rId10"/>
    <p:sldLayoutId id="2147483694" r:id="rId11"/>
    <p:sldLayoutId id="2147483660"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652" r:id="rId25"/>
    <p:sldLayoutId id="2147483653" r:id="rId26"/>
    <p:sldLayoutId id="2147483654" r:id="rId27"/>
    <p:sldLayoutId id="2147483708" r:id="rId28"/>
    <p:sldLayoutId id="2147483746" r:id="rId29"/>
    <p:sldLayoutId id="2147483747" r:id="rId30"/>
    <p:sldLayoutId id="2147483655" r:id="rId31"/>
    <p:sldLayoutId id="2147483692" r:id="rId32"/>
    <p:sldLayoutId id="2147483668" r:id="rId33"/>
    <p:sldLayoutId id="2147483669" r:id="rId34"/>
    <p:sldLayoutId id="2147483670" r:id="rId35"/>
    <p:sldLayoutId id="2147483671" r:id="rId36"/>
    <p:sldLayoutId id="2147483672" r:id="rId37"/>
    <p:sldLayoutId id="2147483673" r:id="rId38"/>
    <p:sldLayoutId id="2147483674" r:id="rId39"/>
    <p:sldLayoutId id="2147483709" r:id="rId40"/>
    <p:sldLayoutId id="2147483675" r:id="rId41"/>
    <p:sldLayoutId id="2147483676" r:id="rId42"/>
    <p:sldLayoutId id="2147483677" r:id="rId43"/>
    <p:sldLayoutId id="2147483678" r:id="rId44"/>
    <p:sldLayoutId id="2147483679" r:id="rId45"/>
    <p:sldLayoutId id="2147483680" r:id="rId46"/>
    <p:sldLayoutId id="2147483681" r:id="rId47"/>
    <p:sldLayoutId id="2147483682" r:id="rId48"/>
    <p:sldLayoutId id="2147483683" r:id="rId49"/>
    <p:sldLayoutId id="2147483684" r:id="rId50"/>
    <p:sldLayoutId id="2147483685" r:id="rId51"/>
    <p:sldLayoutId id="2147483686" r:id="rId52"/>
    <p:sldLayoutId id="2147483687" r:id="rId53"/>
    <p:sldLayoutId id="2147483688" r:id="rId54"/>
    <p:sldLayoutId id="2147483689" r:id="rId55"/>
    <p:sldLayoutId id="2147483710" r:id="rId56"/>
    <p:sldLayoutId id="2147483711" r:id="rId57"/>
    <p:sldLayoutId id="2147483712" r:id="rId58"/>
    <p:sldLayoutId id="2147483713" r:id="rId59"/>
    <p:sldLayoutId id="2147483714" r:id="rId60"/>
    <p:sldLayoutId id="2147483715" r:id="rId61"/>
    <p:sldLayoutId id="2147483716" r:id="rId62"/>
    <p:sldLayoutId id="2147483717" r:id="rId63"/>
    <p:sldLayoutId id="2147483718" r:id="rId64"/>
    <p:sldLayoutId id="2147483719" r:id="rId65"/>
    <p:sldLayoutId id="2147483720" r:id="rId66"/>
    <p:sldLayoutId id="2147483721" r:id="rId67"/>
    <p:sldLayoutId id="2147483722" r:id="rId68"/>
    <p:sldLayoutId id="2147483723" r:id="rId69"/>
    <p:sldLayoutId id="2147483724" r:id="rId70"/>
    <p:sldLayoutId id="2147483725" r:id="rId71"/>
    <p:sldLayoutId id="2147483726" r:id="rId72"/>
    <p:sldLayoutId id="2147483727" r:id="rId73"/>
    <p:sldLayoutId id="2147483728" r:id="rId74"/>
    <p:sldLayoutId id="2147483729" r:id="rId75"/>
    <p:sldLayoutId id="2147483730" r:id="rId76"/>
    <p:sldLayoutId id="2147483731" r:id="rId77"/>
    <p:sldLayoutId id="2147483732" r:id="rId78"/>
    <p:sldLayoutId id="2147483733" r:id="rId79"/>
    <p:sldLayoutId id="2147483703" r:id="rId80"/>
    <p:sldLayoutId id="2147483704" r:id="rId81"/>
    <p:sldLayoutId id="2147483748" r:id="rId8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p:titleStyle>
    <p:bodyStyle>
      <a:lvl1pPr marL="228600" indent="-228600" algn="l" defTabSz="914400" rtl="0" eaLnBrk="1" latinLnBrk="0" hangingPunct="1">
        <a:lnSpc>
          <a:spcPct val="90000"/>
        </a:lnSpc>
        <a:spcBef>
          <a:spcPts val="10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4" userDrawn="1">
          <p15:clr>
            <a:srgbClr val="F26B43"/>
          </p15:clr>
        </p15:guide>
        <p15:guide id="4" pos="7536" userDrawn="1">
          <p15:clr>
            <a:srgbClr val="F26B43"/>
          </p15:clr>
        </p15:guide>
        <p15:guide id="7" orient="horz" pos="144" userDrawn="1">
          <p15:clr>
            <a:srgbClr val="F26B43"/>
          </p15:clr>
        </p15:guide>
        <p15:guide id="8" orient="horz" pos="4176" userDrawn="1">
          <p15:clr>
            <a:srgbClr val="F26B43"/>
          </p15:clr>
        </p15:guide>
        <p15:guide id="9" orient="horz" pos="3720" userDrawn="1">
          <p15:clr>
            <a:srgbClr val="F26B43"/>
          </p15:clr>
        </p15:guide>
        <p15:guide id="10" pos="288" userDrawn="1">
          <p15:clr>
            <a:srgbClr val="A4A3A4"/>
          </p15:clr>
        </p15:guide>
        <p15:guide id="11" pos="739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64CD8E97-3902-4FE6-AF5F-D6E43BDAFE58}"/>
              </a:ext>
            </a:extLst>
          </p:cNvPr>
          <p:cNvPicPr>
            <a:picLocks noGrp="1" noChangeAspect="1"/>
          </p:cNvPicPr>
          <p:nvPr>
            <p:ph type="pic" sz="quarter" idx="13"/>
          </p:nvPr>
        </p:nvPicPr>
        <p:blipFill>
          <a:blip r:embed="rId3"/>
          <a:srcRect l="44" r="44"/>
          <a:stretch>
            <a:fillRect/>
          </a:stretch>
        </p:blipFill>
        <p:spPr>
          <a:prstGeom prst="rect">
            <a:avLst/>
          </a:prstGeom>
        </p:spPr>
      </p:pic>
      <p:sp>
        <p:nvSpPr>
          <p:cNvPr id="5" name="Rectangle 4">
            <a:extLst>
              <a:ext uri="{FF2B5EF4-FFF2-40B4-BE49-F238E27FC236}">
                <a16:creationId xmlns:a16="http://schemas.microsoft.com/office/drawing/2014/main" id="{DC5644F3-8883-4DE5-BD96-22D46F5284DF}"/>
              </a:ext>
            </a:extLst>
          </p:cNvPr>
          <p:cNvSpPr/>
          <p:nvPr/>
        </p:nvSpPr>
        <p:spPr>
          <a:xfrm>
            <a:off x="6109252" y="13252"/>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UTK Centered">
            <a:extLst>
              <a:ext uri="{FF2B5EF4-FFF2-40B4-BE49-F238E27FC236}">
                <a16:creationId xmlns:a16="http://schemas.microsoft.com/office/drawing/2014/main" id="{D703388B-00CA-40BB-98A0-46D9D2C67085}"/>
              </a:ext>
            </a:extLst>
          </p:cNvPr>
          <p:cNvGrpSpPr>
            <a:grpSpLocks noChangeAspect="1"/>
          </p:cNvGrpSpPr>
          <p:nvPr/>
        </p:nvGrpSpPr>
        <p:grpSpPr bwMode="auto">
          <a:xfrm>
            <a:off x="7560842" y="4109165"/>
            <a:ext cx="2661855" cy="1797998"/>
            <a:chOff x="-2931" y="-4852"/>
            <a:chExt cx="17157" cy="11589"/>
          </a:xfrm>
        </p:grpSpPr>
        <p:sp>
          <p:nvSpPr>
            <p:cNvPr id="7" name="T fill">
              <a:extLst>
                <a:ext uri="{FF2B5EF4-FFF2-40B4-BE49-F238E27FC236}">
                  <a16:creationId xmlns:a16="http://schemas.microsoft.com/office/drawing/2014/main" id="{F8F337DC-99C6-4942-91E9-4DF01F203376}"/>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Type">
              <a:extLst>
                <a:ext uri="{FF2B5EF4-FFF2-40B4-BE49-F238E27FC236}">
                  <a16:creationId xmlns:a16="http://schemas.microsoft.com/office/drawing/2014/main" id="{F4683282-A44A-426D-8F45-41B7C940229E}"/>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Power T block">
              <a:extLst>
                <a:ext uri="{FF2B5EF4-FFF2-40B4-BE49-F238E27FC236}">
                  <a16:creationId xmlns:a16="http://schemas.microsoft.com/office/drawing/2014/main" id="{484D3410-884D-4A85-B18F-D1747BF0B592}"/>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Title 1">
            <a:extLst>
              <a:ext uri="{FF2B5EF4-FFF2-40B4-BE49-F238E27FC236}">
                <a16:creationId xmlns:a16="http://schemas.microsoft.com/office/drawing/2014/main" id="{B53A1B1A-B54B-F6B5-D580-7280CFDB5FA2}"/>
              </a:ext>
            </a:extLst>
          </p:cNvPr>
          <p:cNvSpPr>
            <a:spLocks noGrp="1"/>
          </p:cNvSpPr>
          <p:nvPr>
            <p:ph type="title"/>
          </p:nvPr>
        </p:nvSpPr>
        <p:spPr>
          <a:xfrm>
            <a:off x="6590530" y="365125"/>
            <a:ext cx="4602480" cy="3281045"/>
          </a:xfrm>
        </p:spPr>
        <p:txBody>
          <a:bodyPr>
            <a:noAutofit/>
          </a:bodyPr>
          <a:lstStyle/>
          <a:p>
            <a:pPr rtl="0">
              <a:spcBef>
                <a:spcPts val="0"/>
              </a:spcBef>
              <a:spcAft>
                <a:spcPts val="0"/>
              </a:spcAft>
            </a:pPr>
            <a:r>
              <a:rPr lang="en-US" sz="6600" b="1" i="0" u="none" strike="noStrike" dirty="0" err="1">
                <a:solidFill>
                  <a:srgbClr val="4B4B4B"/>
                </a:solidFill>
                <a:effectLst/>
                <a:latin typeface="Arial" panose="020B0604020202020204" pitchFamily="34" charset="0"/>
              </a:rPr>
              <a:t>DocBot</a:t>
            </a:r>
            <a:br>
              <a:rPr lang="en-US" b="0" dirty="0">
                <a:effectLst/>
              </a:rPr>
            </a:br>
            <a:br>
              <a:rPr lang="en-US" b="0" dirty="0">
                <a:effectLst/>
              </a:rPr>
            </a:br>
            <a:r>
              <a:rPr lang="en-US" sz="2000" b="0" i="0" u="none" strike="noStrike" dirty="0">
                <a:solidFill>
                  <a:srgbClr val="4B4B4B"/>
                </a:solidFill>
                <a:effectLst/>
                <a:latin typeface="Arial" panose="020B0604020202020204" pitchFamily="34" charset="0"/>
              </a:rPr>
              <a:t>Tushar </a:t>
            </a:r>
            <a:r>
              <a:rPr lang="en-US" sz="2000" b="0" i="0" u="none" strike="noStrike" dirty="0" err="1">
                <a:solidFill>
                  <a:srgbClr val="4B4B4B"/>
                </a:solidFill>
                <a:effectLst/>
                <a:latin typeface="Arial" panose="020B0604020202020204" pitchFamily="34" charset="0"/>
              </a:rPr>
              <a:t>Panumatcha</a:t>
            </a:r>
            <a:br>
              <a:rPr lang="en-US" sz="2000" b="0" i="0" u="none" strike="noStrike" dirty="0">
                <a:solidFill>
                  <a:srgbClr val="4B4B4B"/>
                </a:solidFill>
                <a:effectLst/>
                <a:latin typeface="Arial" panose="020B0604020202020204" pitchFamily="34" charset="0"/>
              </a:rPr>
            </a:br>
            <a:r>
              <a:rPr lang="en-US" sz="2000" b="0" i="0" u="none" strike="noStrike" dirty="0">
                <a:solidFill>
                  <a:srgbClr val="4B4B4B"/>
                </a:solidFill>
                <a:effectLst/>
                <a:latin typeface="Arial" panose="020B0604020202020204" pitchFamily="34" charset="0"/>
              </a:rPr>
              <a:t>Yashraj Gaikwad</a:t>
            </a:r>
            <a:br>
              <a:rPr lang="en-US" sz="2000" b="0" i="0" u="none" strike="noStrike" dirty="0">
                <a:solidFill>
                  <a:srgbClr val="4B4B4B"/>
                </a:solidFill>
                <a:effectLst/>
                <a:latin typeface="Arial" panose="020B0604020202020204" pitchFamily="34" charset="0"/>
              </a:rPr>
            </a:br>
            <a:r>
              <a:rPr lang="en-US" sz="2000" b="0" i="0" u="none" strike="noStrike" dirty="0">
                <a:solidFill>
                  <a:srgbClr val="4B4B4B"/>
                </a:solidFill>
                <a:effectLst/>
                <a:latin typeface="Arial" panose="020B0604020202020204" pitchFamily="34" charset="0"/>
              </a:rPr>
              <a:t>Shivaji Moparthy</a:t>
            </a:r>
            <a:endParaRPr lang="en-US" sz="2000" dirty="0"/>
          </a:p>
        </p:txBody>
      </p:sp>
    </p:spTree>
    <p:extLst>
      <p:ext uri="{BB962C8B-B14F-4D97-AF65-F5344CB8AC3E}">
        <p14:creationId xmlns:p14="http://schemas.microsoft.com/office/powerpoint/2010/main" val="385334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91B22-28E2-4A3D-674C-1EA467E937E0}"/>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OUTLINE</a:t>
            </a:r>
          </a:p>
        </p:txBody>
      </p:sp>
      <p:graphicFrame>
        <p:nvGraphicFramePr>
          <p:cNvPr id="14" name="Content Placeholder 2">
            <a:extLst>
              <a:ext uri="{FF2B5EF4-FFF2-40B4-BE49-F238E27FC236}">
                <a16:creationId xmlns:a16="http://schemas.microsoft.com/office/drawing/2014/main" id="{C9874A5C-78A6-26CE-D437-474F38131A3C}"/>
              </a:ext>
            </a:extLst>
          </p:cNvPr>
          <p:cNvGraphicFramePr>
            <a:graphicFrameLocks noGrp="1"/>
          </p:cNvGraphicFramePr>
          <p:nvPr>
            <p:ph idx="1"/>
            <p:extLst>
              <p:ext uri="{D42A27DB-BD31-4B8C-83A1-F6EECF244321}">
                <p14:modId xmlns:p14="http://schemas.microsoft.com/office/powerpoint/2010/main" val="3541211341"/>
              </p:ext>
            </p:extLst>
          </p:nvPr>
        </p:nvGraphicFramePr>
        <p:xfrm>
          <a:off x="4447308" y="591344"/>
          <a:ext cx="6906491"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a:extLst>
              <a:ext uri="{FF2B5EF4-FFF2-40B4-BE49-F238E27FC236}">
                <a16:creationId xmlns:a16="http://schemas.microsoft.com/office/drawing/2014/main" id="{37555D52-3E86-47AF-C455-DB68E11E058B}"/>
              </a:ext>
            </a:extLst>
          </p:cNvPr>
          <p:cNvSpPr/>
          <p:nvPr/>
        </p:nvSpPr>
        <p:spPr>
          <a:xfrm>
            <a:off x="0" y="591343"/>
            <a:ext cx="4447308" cy="5585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Outline</a:t>
            </a:r>
            <a:endParaRPr lang="en-001" sz="7200" dirty="0"/>
          </a:p>
        </p:txBody>
      </p:sp>
    </p:spTree>
    <p:extLst>
      <p:ext uri="{BB962C8B-B14F-4D97-AF65-F5344CB8AC3E}">
        <p14:creationId xmlns:p14="http://schemas.microsoft.com/office/powerpoint/2010/main" val="3048436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Motivation</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normAutofit/>
          </a:bodyPr>
          <a:lstStyle/>
          <a:p>
            <a:r>
              <a:rPr lang="en-US" b="1" dirty="0"/>
              <a:t>Code Complexity:</a:t>
            </a:r>
            <a:r>
              <a:rPr lang="en-US" dirty="0"/>
              <a:t> Managing documentation for complex codebases is challenging.</a:t>
            </a:r>
          </a:p>
          <a:p>
            <a:r>
              <a:rPr lang="en-US" b="1" dirty="0"/>
              <a:t>Time Efficiency:</a:t>
            </a:r>
            <a:r>
              <a:rPr lang="en-US" dirty="0"/>
              <a:t> Manual documentation is time-consuming and diverts developers' focus.</a:t>
            </a:r>
          </a:p>
          <a:p>
            <a:r>
              <a:rPr lang="en-US" b="1" dirty="0"/>
              <a:t>Reducing Cognitive Load:</a:t>
            </a:r>
            <a:r>
              <a:rPr lang="en-US" dirty="0"/>
              <a:t> Comprehensive documentation reduces developers' cognitive load.</a:t>
            </a:r>
          </a:p>
          <a:p>
            <a:r>
              <a:rPr lang="en-US" b="1" dirty="0"/>
              <a:t>Improving Code Quality:</a:t>
            </a:r>
            <a:r>
              <a:rPr lang="en-US" dirty="0"/>
              <a:t> Accurate documentation enhances code understanding and collaboration, leading to better quality.</a:t>
            </a:r>
          </a:p>
        </p:txBody>
      </p:sp>
    </p:spTree>
    <p:extLst>
      <p:ext uri="{BB962C8B-B14F-4D97-AF65-F5344CB8AC3E}">
        <p14:creationId xmlns:p14="http://schemas.microsoft.com/office/powerpoint/2010/main" val="61260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err="1"/>
              <a:t>VSCode</a:t>
            </a:r>
            <a:r>
              <a:rPr lang="en-US" dirty="0"/>
              <a:t> API</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normAutofit fontScale="77500" lnSpcReduction="20000"/>
          </a:bodyPr>
          <a:lstStyle/>
          <a:p>
            <a:r>
              <a:rPr lang="en-US" b="1" dirty="0"/>
              <a:t>Extension Architecture:</a:t>
            </a:r>
            <a:r>
              <a:rPr lang="en-US" dirty="0"/>
              <a:t> Visual Studio Code provides a robust extension architecture based on Node.js, which allows developers to extend its functionality easily.</a:t>
            </a:r>
          </a:p>
          <a:p>
            <a:r>
              <a:rPr lang="en-US" b="1" dirty="0"/>
              <a:t>API Availability:</a:t>
            </a:r>
            <a:r>
              <a:rPr lang="en-US" dirty="0"/>
              <a:t> The VS Code Extension API offers a wide range of features and functionalities, including editor manipulation, language services, debugging, and user interface customization.</a:t>
            </a:r>
          </a:p>
          <a:p>
            <a:r>
              <a:rPr lang="en-US" b="1" dirty="0"/>
              <a:t>Language Support:</a:t>
            </a:r>
            <a:r>
              <a:rPr lang="en-US" dirty="0"/>
              <a:t> Developers can leverage the API to provide language support for various programming languages, including syntax highlighting, code completion, and error checking.</a:t>
            </a:r>
          </a:p>
          <a:p>
            <a:r>
              <a:rPr lang="en-US" b="1" dirty="0"/>
              <a:t>Extension Types:</a:t>
            </a:r>
            <a:r>
              <a:rPr lang="en-US" dirty="0"/>
              <a:t> VS Code supports different types of extensions, such as snippets, themes, debuggers, and language servers, catering to diverse development needs.</a:t>
            </a:r>
          </a:p>
          <a:p>
            <a:r>
              <a:rPr lang="en-US" b="1" dirty="0"/>
              <a:t>Development Process:</a:t>
            </a:r>
            <a:r>
              <a:rPr lang="en-US" dirty="0"/>
              <a:t> Creating VS Code extensions involves defining the extension manifest, implementing functionality using TypeScript or JavaScript, and leveraging the rich set of APIs provided by the platform.</a:t>
            </a:r>
          </a:p>
        </p:txBody>
      </p:sp>
    </p:spTree>
    <p:extLst>
      <p:ext uri="{BB962C8B-B14F-4D97-AF65-F5344CB8AC3E}">
        <p14:creationId xmlns:p14="http://schemas.microsoft.com/office/powerpoint/2010/main" val="175324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Gemini API</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normAutofit fontScale="92500" lnSpcReduction="20000"/>
          </a:bodyPr>
          <a:lstStyle/>
          <a:p>
            <a:r>
              <a:rPr lang="en-US" b="1" dirty="0"/>
              <a:t>Introduction:</a:t>
            </a:r>
            <a:r>
              <a:rPr lang="en-US" dirty="0"/>
              <a:t> The Gemini API, powered by Google Generative AI, generates human-like text responses based on prompts, utilizing advanced language models.</a:t>
            </a:r>
          </a:p>
          <a:p>
            <a:r>
              <a:rPr lang="en-US" b="1" dirty="0"/>
              <a:t>Role in Our Project:</a:t>
            </a:r>
            <a:r>
              <a:rPr lang="en-US" dirty="0"/>
              <a:t> The Gemini API automates documentation tasks in our project, providing concise summaries and README files in Markdown format for code snippets and documents.</a:t>
            </a:r>
          </a:p>
          <a:p>
            <a:r>
              <a:rPr lang="en-US" b="1" dirty="0"/>
              <a:t>Integration:</a:t>
            </a:r>
            <a:r>
              <a:rPr lang="en-US" dirty="0"/>
              <a:t> Seamlessly integrated into our Visual Studio Code extension, the Gemini API enhances developer productivity by automating documentation tasks and ensuring consistency in quality.</a:t>
            </a:r>
          </a:p>
          <a:p>
            <a:r>
              <a:rPr lang="en-US" b="1" dirty="0"/>
              <a:t>Benefits:</a:t>
            </a:r>
            <a:r>
              <a:rPr lang="en-US" dirty="0"/>
              <a:t> By leveraging the Gemini API, our extension streamlines documentation processes, reducing manual effort and enhancing overall project efficiency.</a:t>
            </a:r>
          </a:p>
        </p:txBody>
      </p:sp>
    </p:spTree>
    <p:extLst>
      <p:ext uri="{BB962C8B-B14F-4D97-AF65-F5344CB8AC3E}">
        <p14:creationId xmlns:p14="http://schemas.microsoft.com/office/powerpoint/2010/main" val="177851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Development</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lstStyle/>
          <a:p>
            <a:r>
              <a:rPr lang="en-US" b="1" dirty="0"/>
              <a:t>Requirement Analysis:</a:t>
            </a:r>
            <a:r>
              <a:rPr lang="en-US" dirty="0"/>
              <a:t> We began by analyzing developer needs and defining the features required for our extension.</a:t>
            </a:r>
          </a:p>
          <a:p>
            <a:r>
              <a:rPr lang="en-US" b="1" dirty="0"/>
              <a:t>Implementation:</a:t>
            </a:r>
            <a:r>
              <a:rPr lang="en-US" dirty="0"/>
              <a:t> Using TypeScript and the Visual Studio Code Extension API, we developed the core functionality of the extension.</a:t>
            </a:r>
          </a:p>
          <a:p>
            <a:r>
              <a:rPr lang="en-US" b="1" dirty="0"/>
              <a:t>Integration of Gemini API:</a:t>
            </a:r>
            <a:r>
              <a:rPr lang="en-US" dirty="0"/>
              <a:t> We seamlessly integrated the Gemini API from Google Generative AI to automate documentation tasks.</a:t>
            </a:r>
          </a:p>
          <a:p>
            <a:r>
              <a:rPr lang="en-US" b="1" dirty="0"/>
              <a:t>Testing and Iteration:</a:t>
            </a:r>
            <a:r>
              <a:rPr lang="en-US" dirty="0"/>
              <a:t> Rigorous testing and feedback loops ensured functionality, stability, and compatibility.</a:t>
            </a:r>
          </a:p>
        </p:txBody>
      </p:sp>
    </p:spTree>
    <p:extLst>
      <p:ext uri="{BB962C8B-B14F-4D97-AF65-F5344CB8AC3E}">
        <p14:creationId xmlns:p14="http://schemas.microsoft.com/office/powerpoint/2010/main" val="115235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Demonstration</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lstStyle/>
          <a:p>
            <a:pPr marL="0" indent="0">
              <a:buNone/>
            </a:pPr>
            <a:endParaRPr lang="en-US" dirty="0"/>
          </a:p>
        </p:txBody>
      </p:sp>
    </p:spTree>
    <p:extLst>
      <p:ext uri="{BB962C8B-B14F-4D97-AF65-F5344CB8AC3E}">
        <p14:creationId xmlns:p14="http://schemas.microsoft.com/office/powerpoint/2010/main" val="26558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Future Scope</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lstStyle/>
          <a:p>
            <a:r>
              <a:rPr lang="en-US" dirty="0"/>
              <a:t>User tunability</a:t>
            </a:r>
          </a:p>
          <a:p>
            <a:r>
              <a:rPr lang="en-US" dirty="0"/>
              <a:t>Documentation for the whole project</a:t>
            </a:r>
          </a:p>
          <a:p>
            <a:r>
              <a:rPr lang="en-US" dirty="0"/>
              <a:t>Custom LLM</a:t>
            </a:r>
          </a:p>
          <a:p>
            <a:r>
              <a:rPr lang="en-US" dirty="0"/>
              <a:t>Automatic trigger after writing code.</a:t>
            </a:r>
          </a:p>
          <a:p>
            <a:r>
              <a:rPr lang="en-US" dirty="0"/>
              <a:t>Advanced Summarization Techniques</a:t>
            </a:r>
          </a:p>
        </p:txBody>
      </p:sp>
    </p:spTree>
    <p:extLst>
      <p:ext uri="{BB962C8B-B14F-4D97-AF65-F5344CB8AC3E}">
        <p14:creationId xmlns:p14="http://schemas.microsoft.com/office/powerpoint/2010/main" val="394974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89F90-9B30-48A2-846D-CA1C0C8DD640}"/>
              </a:ext>
            </a:extLst>
          </p:cNvPr>
          <p:cNvSpPr>
            <a:spLocks noGrp="1"/>
          </p:cNvSpPr>
          <p:nvPr>
            <p:ph type="title"/>
          </p:nvPr>
        </p:nvSpPr>
        <p:spPr/>
        <p:txBody>
          <a:bodyPr/>
          <a:lstStyle/>
          <a:p>
            <a:r>
              <a:rPr lang="en-US" dirty="0"/>
              <a:t>Questions ?</a:t>
            </a:r>
          </a:p>
        </p:txBody>
      </p:sp>
      <p:sp>
        <p:nvSpPr>
          <p:cNvPr id="5" name="Content Placeholder 4">
            <a:extLst>
              <a:ext uri="{FF2B5EF4-FFF2-40B4-BE49-F238E27FC236}">
                <a16:creationId xmlns:a16="http://schemas.microsoft.com/office/drawing/2014/main" id="{79E280C9-2D45-449E-B1D9-399C5DBDEACC}"/>
              </a:ext>
            </a:extLst>
          </p:cNvPr>
          <p:cNvSpPr>
            <a:spLocks noGrp="1"/>
          </p:cNvSpPr>
          <p:nvPr>
            <p:ph sz="quarter" idx="13"/>
          </p:nvPr>
        </p:nvSpPr>
        <p:spPr/>
        <p:txBody>
          <a:bodyPr/>
          <a:lstStyle/>
          <a:p>
            <a:pPr marL="0" indent="0">
              <a:buNone/>
            </a:pPr>
            <a:endParaRPr lang="en-US" dirty="0"/>
          </a:p>
        </p:txBody>
      </p:sp>
    </p:spTree>
    <p:extLst>
      <p:ext uri="{BB962C8B-B14F-4D97-AF65-F5344CB8AC3E}">
        <p14:creationId xmlns:p14="http://schemas.microsoft.com/office/powerpoint/2010/main" val="192495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TK 2020_Smokey">
  <a:themeElements>
    <a:clrScheme name="UT Smokey Theme">
      <a:dk1>
        <a:srgbClr val="4B4B4B"/>
      </a:dk1>
      <a:lt1>
        <a:srgbClr val="F0F0F0"/>
      </a:lt1>
      <a:dk2>
        <a:srgbClr val="000000"/>
      </a:dk2>
      <a:lt2>
        <a:srgbClr val="FFFFFF"/>
      </a:lt2>
      <a:accent1>
        <a:srgbClr val="FF8200"/>
      </a:accent1>
      <a:accent2>
        <a:srgbClr val="2197A9"/>
      </a:accent2>
      <a:accent3>
        <a:srgbClr val="8D2048"/>
      </a:accent3>
      <a:accent4>
        <a:srgbClr val="FED535"/>
      </a:accent4>
      <a:accent5>
        <a:srgbClr val="E65933"/>
      </a:accent5>
      <a:accent6>
        <a:srgbClr val="006C93"/>
      </a:accent6>
      <a:hlink>
        <a:srgbClr val="4B4B4B"/>
      </a:hlink>
      <a:folHlink>
        <a:srgbClr val="4B4B4B"/>
      </a:folHlink>
    </a:clrScheme>
    <a:fontScheme name="UTK">
      <a:majorFont>
        <a:latin typeface="Arial Nova"/>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500" dirty="0" smtClean="0"/>
        </a:defPPr>
      </a:lstStyle>
    </a:txDef>
  </a:objectDefaults>
  <a:extraClrSchemeLst/>
  <a:extLst>
    <a:ext uri="{05A4C25C-085E-4340-85A3-A5531E510DB2}">
      <thm15:themeFamily xmlns:thm15="http://schemas.microsoft.com/office/thememl/2012/main" name="Presentation1" id="{C94BDD4B-E6ED-4D8E-ADAB-ACF2250EB413}" vid="{F6A72376-E9A1-4622-A75D-C4211D8C73DD}"/>
    </a:ext>
  </a:extLst>
</a:theme>
</file>

<file path=ppt/theme/theme2.xml><?xml version="1.0" encoding="utf-8"?>
<a:theme xmlns:a="http://schemas.openxmlformats.org/drawingml/2006/main" name="Office Theme">
  <a:themeElements>
    <a:clrScheme name="University of Tennessee">
      <a:dk1>
        <a:srgbClr val="58595B"/>
      </a:dk1>
      <a:lt1>
        <a:srgbClr val="F0F0F0"/>
      </a:lt1>
      <a:dk2>
        <a:srgbClr val="000000"/>
      </a:dk2>
      <a:lt2>
        <a:srgbClr val="FFFFFF"/>
      </a:lt2>
      <a:accent1>
        <a:srgbClr val="FF8200"/>
      </a:accent1>
      <a:accent2>
        <a:srgbClr val="00746F"/>
      </a:accent2>
      <a:accent3>
        <a:srgbClr val="E65933"/>
      </a:accent3>
      <a:accent4>
        <a:srgbClr val="FED535"/>
      </a:accent4>
      <a:accent5>
        <a:srgbClr val="517C96"/>
      </a:accent5>
      <a:accent6>
        <a:srgbClr val="8D204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6ce7f05b-413c-43f0-a405-4782f1c736f4" xsi:nil="true"/>
    <lcf76f155ced4ddcb4097134ff3c332f xmlns="52c5501b-ac23-4643-b2d1-99050004ecce">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71BD7F6CCAC64B93684AA8AE864A1B" ma:contentTypeVersion="12" ma:contentTypeDescription="Create a new document." ma:contentTypeScope="" ma:versionID="38e8921b4ffc5a19ddc489ead4d6a15b">
  <xsd:schema xmlns:xsd="http://www.w3.org/2001/XMLSchema" xmlns:xs="http://www.w3.org/2001/XMLSchema" xmlns:p="http://schemas.microsoft.com/office/2006/metadata/properties" xmlns:ns2="52c5501b-ac23-4643-b2d1-99050004ecce" xmlns:ns3="6ce7f05b-413c-43f0-a405-4782f1c736f4" targetNamespace="http://schemas.microsoft.com/office/2006/metadata/properties" ma:root="true" ma:fieldsID="8a46bf21d1fc3c9445298d80ceefc7ee" ns2:_="" ns3:_="">
    <xsd:import namespace="52c5501b-ac23-4643-b2d1-99050004ecce"/>
    <xsd:import namespace="6ce7f05b-413c-43f0-a405-4782f1c736f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lcf76f155ced4ddcb4097134ff3c332f" minOccurs="0"/>
                <xsd:element ref="ns3:TaxCatchAll"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c5501b-ac23-4643-b2d1-99050004ec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c8ab95b9-39aa-4b9d-a2e7-0451eedf9b88"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ce7f05b-413c-43f0-a405-4782f1c736f4"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82bf9304-f7fb-41c5-9e73-b4e8f25489c7}" ma:internalName="TaxCatchAll" ma:showField="CatchAllData" ma:web="6ce7f05b-413c-43f0-a405-4782f1c736f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04EDB80-8291-42F4-AEE7-2E49570FCCE1}">
  <ds:schemaRefs>
    <ds:schemaRef ds:uri="http://schemas.microsoft.com/office/2006/metadata/properties"/>
    <ds:schemaRef ds:uri="http://schemas.microsoft.com/office/infopath/2007/PartnerControls"/>
    <ds:schemaRef ds:uri="6ce7f05b-413c-43f0-a405-4782f1c736f4"/>
    <ds:schemaRef ds:uri="52c5501b-ac23-4643-b2d1-99050004ecce"/>
  </ds:schemaRefs>
</ds:datastoreItem>
</file>

<file path=customXml/itemProps2.xml><?xml version="1.0" encoding="utf-8"?>
<ds:datastoreItem xmlns:ds="http://schemas.openxmlformats.org/officeDocument/2006/customXml" ds:itemID="{69DC6354-79F6-4C27-A216-04852E67EE2D}">
  <ds:schemaRefs>
    <ds:schemaRef ds:uri="http://schemas.microsoft.com/sharepoint/v3/contenttype/forms"/>
  </ds:schemaRefs>
</ds:datastoreItem>
</file>

<file path=customXml/itemProps3.xml><?xml version="1.0" encoding="utf-8"?>
<ds:datastoreItem xmlns:ds="http://schemas.openxmlformats.org/officeDocument/2006/customXml" ds:itemID="{BD7AA2C2-B765-4401-8622-E075816AF2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c5501b-ac23-4643-b2d1-99050004ecce"/>
    <ds:schemaRef ds:uri="6ce7f05b-413c-43f0-a405-4782f1c736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3283</TotalTime>
  <Words>1203</Words>
  <Application>Microsoft Office PowerPoint</Application>
  <PresentationFormat>Widescreen</PresentationFormat>
  <Paragraphs>77</Paragraphs>
  <Slides>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Arial Nova</vt:lpstr>
      <vt:lpstr>Arial Nova Light</vt:lpstr>
      <vt:lpstr>Calibri</vt:lpstr>
      <vt:lpstr>Roboto</vt:lpstr>
      <vt:lpstr>Söhne</vt:lpstr>
      <vt:lpstr>UTK 2020_Smokey</vt:lpstr>
      <vt:lpstr>DocBot  Tushar Panumatcha Yashraj Gaikwad Shivaji Moparthy</vt:lpstr>
      <vt:lpstr>OUTLINE</vt:lpstr>
      <vt:lpstr>Motivation</vt:lpstr>
      <vt:lpstr>VSCode API</vt:lpstr>
      <vt:lpstr>Gemini API</vt:lpstr>
      <vt:lpstr>Development</vt:lpstr>
      <vt:lpstr>Demonstration</vt:lpstr>
      <vt:lpstr>Future Scope</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Peterson</dc:creator>
  <cp:lastModifiedBy>Shivaji Moparthy</cp:lastModifiedBy>
  <cp:revision>162</cp:revision>
  <dcterms:created xsi:type="dcterms:W3CDTF">2019-10-24T14:01:45Z</dcterms:created>
  <dcterms:modified xsi:type="dcterms:W3CDTF">2024-05-06T16:31:18Z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32590308</vt:lpwstr>
  </property>
  <property fmtid="{D5CDD505-2E9C-101B-9397-08002B2CF9AE}" pid="3" name="NXPowerLiteSettings">
    <vt:lpwstr>C9000AA0054001</vt:lpwstr>
  </property>
  <property fmtid="{D5CDD505-2E9C-101B-9397-08002B2CF9AE}" pid="4" name="NXPowerLiteVersion">
    <vt:lpwstr>D8.0.4</vt:lpwstr>
  </property>
  <property fmtid="{D5CDD505-2E9C-101B-9397-08002B2CF9AE}" pid="5" name="ContentTypeId">
    <vt:lpwstr>0x01010068FA8C6AB570D9459039B51A9DB8E6CA</vt:lpwstr>
  </property>
</Properties>
</file>